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5"/>
    <p:restoredTop sz="94671"/>
  </p:normalViewPr>
  <p:slideViewPr>
    <p:cSldViewPr snapToGrid="0" snapToObjects="1">
      <p:cViewPr varScale="1">
        <p:scale>
          <a:sx n="67" d="100"/>
          <a:sy n="67" d="100"/>
        </p:scale>
        <p:origin x="7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eten, Theo" userId="f046bb52-5558-4b56-a956-6f02421450d3" providerId="ADAL" clId="{65136664-9B31-4A86-B07B-E4847CB8C0B9}"/>
    <pc:docChg chg="custSel modSld">
      <pc:chgData name="Soeten, Theo" userId="f046bb52-5558-4b56-a956-6f02421450d3" providerId="ADAL" clId="{65136664-9B31-4A86-B07B-E4847CB8C0B9}" dt="2023-06-30T12:47:33.785" v="391" actId="20577"/>
      <pc:docMkLst>
        <pc:docMk/>
      </pc:docMkLst>
      <pc:sldChg chg="modSp mod">
        <pc:chgData name="Soeten, Theo" userId="f046bb52-5558-4b56-a956-6f02421450d3" providerId="ADAL" clId="{65136664-9B31-4A86-B07B-E4847CB8C0B9}" dt="2023-06-30T11:37:59.874" v="230" actId="20577"/>
        <pc:sldMkLst>
          <pc:docMk/>
          <pc:sldMk cId="156513583" sldId="256"/>
        </pc:sldMkLst>
        <pc:spChg chg="mod">
          <ac:chgData name="Soeten, Theo" userId="f046bb52-5558-4b56-a956-6f02421450d3" providerId="ADAL" clId="{65136664-9B31-4A86-B07B-E4847CB8C0B9}" dt="2023-06-30T11:37:59.874" v="230" actId="20577"/>
          <ac:spMkLst>
            <pc:docMk/>
            <pc:sldMk cId="156513583" sldId="256"/>
            <ac:spMk id="3" creationId="{A170C8E0-277E-7241-8A95-9FB17DB53EB4}"/>
          </ac:spMkLst>
        </pc:spChg>
      </pc:sldChg>
      <pc:sldChg chg="modSp mod">
        <pc:chgData name="Soeten, Theo" userId="f046bb52-5558-4b56-a956-6f02421450d3" providerId="ADAL" clId="{65136664-9B31-4A86-B07B-E4847CB8C0B9}" dt="2023-06-30T11:40:39.030" v="331" actId="20577"/>
        <pc:sldMkLst>
          <pc:docMk/>
          <pc:sldMk cId="6421140" sldId="260"/>
        </pc:sldMkLst>
        <pc:spChg chg="mod">
          <ac:chgData name="Soeten, Theo" userId="f046bb52-5558-4b56-a956-6f02421450d3" providerId="ADAL" clId="{65136664-9B31-4A86-B07B-E4847CB8C0B9}" dt="2023-06-30T11:34:22.866" v="9" actId="20577"/>
          <ac:spMkLst>
            <pc:docMk/>
            <pc:sldMk cId="6421140" sldId="260"/>
            <ac:spMk id="2" creationId="{4B12D83D-1460-C143-A392-2935F5F4A12D}"/>
          </ac:spMkLst>
        </pc:spChg>
        <pc:spChg chg="mod">
          <ac:chgData name="Soeten, Theo" userId="f046bb52-5558-4b56-a956-6f02421450d3" providerId="ADAL" clId="{65136664-9B31-4A86-B07B-E4847CB8C0B9}" dt="2023-06-30T11:40:39.030" v="331" actId="20577"/>
          <ac:spMkLst>
            <pc:docMk/>
            <pc:sldMk cId="6421140" sldId="260"/>
            <ac:spMk id="3" creationId="{64F111A9-B91F-9648-A51F-65C39FC3B227}"/>
          </ac:spMkLst>
        </pc:spChg>
      </pc:sldChg>
      <pc:sldChg chg="modSp mod">
        <pc:chgData name="Soeten, Theo" userId="f046bb52-5558-4b56-a956-6f02421450d3" providerId="ADAL" clId="{65136664-9B31-4A86-B07B-E4847CB8C0B9}" dt="2023-06-30T11:37:24.084" v="207" actId="6549"/>
        <pc:sldMkLst>
          <pc:docMk/>
          <pc:sldMk cId="267593644" sldId="261"/>
        </pc:sldMkLst>
        <pc:spChg chg="mod">
          <ac:chgData name="Soeten, Theo" userId="f046bb52-5558-4b56-a956-6f02421450d3" providerId="ADAL" clId="{65136664-9B31-4A86-B07B-E4847CB8C0B9}" dt="2023-06-30T11:37:24.084" v="207" actId="6549"/>
          <ac:spMkLst>
            <pc:docMk/>
            <pc:sldMk cId="267593644" sldId="261"/>
            <ac:spMk id="3" creationId="{64F111A9-B91F-9648-A51F-65C39FC3B227}"/>
          </ac:spMkLst>
        </pc:spChg>
      </pc:sldChg>
      <pc:sldChg chg="modSp mod">
        <pc:chgData name="Soeten, Theo" userId="f046bb52-5558-4b56-a956-6f02421450d3" providerId="ADAL" clId="{65136664-9B31-4A86-B07B-E4847CB8C0B9}" dt="2023-06-30T12:47:33.785" v="391" actId="20577"/>
        <pc:sldMkLst>
          <pc:docMk/>
          <pc:sldMk cId="1360384746" sldId="262"/>
        </pc:sldMkLst>
        <pc:spChg chg="mod">
          <ac:chgData name="Soeten, Theo" userId="f046bb52-5558-4b56-a956-6f02421450d3" providerId="ADAL" clId="{65136664-9B31-4A86-B07B-E4847CB8C0B9}" dt="2023-06-30T12:47:33.785" v="391" actId="20577"/>
          <ac:spMkLst>
            <pc:docMk/>
            <pc:sldMk cId="1360384746" sldId="262"/>
            <ac:spMk id="3" creationId="{64F111A9-B91F-9648-A51F-65C39FC3B22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87F73-B140-5040-87EE-8B4762F162D4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78AE9-CEE6-3F45-964B-F90782FE5B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1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54EAC-C509-D640-A0B2-C984F6BD0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A7458A-7DBC-D741-B1DF-81D11351F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34FA5A-2CCE-F240-BDAB-20AD8412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C41795-64F6-7E48-A2E5-B606725D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FC641F-A634-3E4D-A76E-30E56A97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34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2801D-F2DF-7048-A435-882A4C0CE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40F68A-C2C3-E343-889B-569C9C77F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757DAA-0587-264C-901D-22B9C427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A38F78-3E2D-6045-AB1B-54AD1A84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F59B9F-8AA4-2549-B959-D032392E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24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F17F38F-D2CB-274E-BCD1-859D506EFF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E34D2E4-6EE6-9A4F-A676-6A4C9EEEB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E0BA5A-7E1C-184E-9F2E-97C6802E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711ECE-DEEA-0B42-8CDB-80F73FA4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A22960-BFD8-B142-8374-5DD68A66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58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3AA93-62AF-274A-B432-4E889DE5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63046C-5233-8742-A152-F94FAD09A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BF080B-AD21-2F43-980D-66D007358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A1DB11-1E3F-0D46-963C-DF346E8F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F7245A-A78C-E344-B2C8-0D7F7FB6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20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E1177-456A-DB40-BFF2-2E2249639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46724A-B367-9D41-AD37-2A26FC36C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597E1B-1916-034B-9817-44F78CF4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8E8A68-7E1F-6447-A358-DDEF1BD7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2D79A5-3FC0-7444-A47A-7D813812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51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9E9E8-1FCE-8944-A01C-9B02B5C5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A4913F-590F-7E47-952F-37BAD973A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B937E3-4BAA-DB4E-9721-3BE57124F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62A9D49-09C9-E245-8032-C8CFBD50E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4E4665-2D20-E341-8AC3-55C95C46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9B868C-0292-0245-AC28-093DBB47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42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A1944-1824-2E45-8B96-E1D7F5C77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359BBC-222A-8E49-A160-4FC618CE8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920627-02D1-3E47-8D91-BEF1EE907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A8AB732-4280-3541-88A3-ABC154A0B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D50C738-1498-A44E-8C51-89185328F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F13FE70-EE3E-4E4A-A566-FFD38FB6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29D734C-1E91-9246-9318-AA8CEF38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C4E19F0-BF9A-7541-BCEC-C8BE1C5E6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7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E420A-810F-2040-A271-5CFC0E240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73D48A4-D249-9C4C-967C-FE1F9D94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76208F0-186C-8641-8DE7-16947A33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484411F-5648-0F4C-B6BD-6D1DAAC69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06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A13295C-7FEF-0646-8358-1A8F1A95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B0CBBE7-A2C7-D54B-BAE8-4FAC4814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CB8C98E-D81A-6941-B8A6-E5C7E72C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884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208AA-7965-C34A-898C-E57AC459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969DA3-FD6C-4D4C-BA78-A8470EDDF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96DD88-B2A2-604A-BCDE-84BF1966B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6E339B-7924-DB40-AC35-E9AC6059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FE9F42-E6B4-A746-B150-38756AF07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ACAC54-E18D-1446-B473-FDB71337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561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D2718-08DC-6E42-8872-24833167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6FA938E-EBD7-BC4F-8844-80152D195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0D1447-BAEA-4D4B-B111-DC786A5F6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7C46F2-8DF0-AC45-BF50-12BF277E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9F98FA-587C-164B-A373-10C576A87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52D54A-C52B-0D43-8685-80807B3D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35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7F86FF7-F493-E046-8BA6-B2B0F9E8D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A2FEED-4952-5542-B63E-F68AC864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D1EAC0-9CE9-824A-A7C9-35C80BA10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B09DB-F606-E84E-80B5-C3CE20C3A30E}" type="datetimeFigureOut">
              <a:rPr lang="nl-NL" smtClean="0"/>
              <a:t>30-6-2023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36DDFF-C30B-9448-B83C-A8C1E5863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931D87-04D7-5A42-A345-6110594B0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5D32-643B-B24D-B7BD-26925FD656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79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DBEE4-BB18-044E-ABB5-35F67F6F1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2800" y="1520575"/>
            <a:ext cx="4130040" cy="1623317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nl-NL" sz="3600" b="1" dirty="0">
                <a:solidFill>
                  <a:schemeClr val="bg1"/>
                </a:solidFill>
                <a:latin typeface="Arial"/>
                <a:cs typeface="Arial"/>
              </a:rPr>
              <a:t>Otters &amp; fuiken</a:t>
            </a:r>
            <a:endParaRPr lang="nl-NL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70C8E0-277E-7241-8A95-9FB17DB53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2800" y="3510598"/>
            <a:ext cx="4693920" cy="451802"/>
          </a:xfrm>
        </p:spPr>
        <p:txBody>
          <a:bodyPr>
            <a:normAutofit/>
          </a:bodyPr>
          <a:lstStyle/>
          <a:p>
            <a:pPr algn="l"/>
            <a:r>
              <a:rPr lang="nl-NL" sz="18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30-6-2023 PH Leeuwarden</a:t>
            </a:r>
          </a:p>
        </p:txBody>
      </p:sp>
    </p:spTree>
    <p:extLst>
      <p:ext uri="{BB962C8B-B14F-4D97-AF65-F5344CB8AC3E}">
        <p14:creationId xmlns:p14="http://schemas.microsoft.com/office/powerpoint/2010/main" val="15651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/>
                <a:cs typeface="Arial"/>
              </a:rPr>
              <a:t>Kleine terugblik</a:t>
            </a:r>
            <a:endParaRPr lang="nl-NL" sz="4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1e voorstel regeling otters &amp; fuiken o.b.v. pilot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Subsidieregeling voor otterbestendige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kubs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á €150/kub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Voorwaarde =&gt; gebruik van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stopgrids</a:t>
            </a:r>
            <a:endParaRPr lang="nl-NL" sz="32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buFont typeface="Calibri" panose="020B0604020202020204" pitchFamily="34" charset="0"/>
              <a:buChar char="-"/>
            </a:pPr>
            <a:endParaRPr lang="nl-NL" sz="32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Bezwaren:</a:t>
            </a:r>
          </a:p>
          <a:p>
            <a:pPr>
              <a:buFontTx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Subsidiebedrag/kub te laag =&gt;</a:t>
            </a:r>
          </a:p>
          <a:p>
            <a:pPr lvl="1">
              <a:buFontTx/>
              <a:buChar char="-"/>
            </a:pPr>
            <a:r>
              <a:rPr lang="nl-NL" sz="2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Verhogen bedrag</a:t>
            </a:r>
          </a:p>
          <a:p>
            <a:pPr lvl="1">
              <a:buFontTx/>
              <a:buChar char="-"/>
            </a:pPr>
            <a:r>
              <a:rPr lang="nl-NL" sz="2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Bevriezen kosten visrechten</a:t>
            </a:r>
          </a:p>
          <a:p>
            <a:pPr>
              <a:buFontTx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handhaafbaarheid</a:t>
            </a:r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alibri" panose="020B0604020202020204" pitchFamily="34" charset="0"/>
              <a:buChar char="-"/>
            </a:pPr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8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Randvoorwaarden aangepast voorstel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Duidelijke regeling (ook t.b.v. handhaving)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Effectief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Draagvlak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Geen papieren tijger</a:t>
            </a:r>
          </a:p>
          <a:p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toekomstvast</a:t>
            </a:r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2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Aangepast ambtelijk voorstel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Subsidiebedrag otterbestendige kub van € 125/kub =&gt; </a:t>
            </a:r>
          </a:p>
          <a:p>
            <a:pPr marL="0" indent="0">
              <a:buNone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€ 250/kub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jaar bevriezen bedragen voor visrechten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elke fuik een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stopgrid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(bijkomende voordeel, elke fuik zonder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stopgrid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illegaal dus stropen).</a:t>
            </a:r>
          </a:p>
          <a:p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Eén pakket aan maatregelen</a:t>
            </a:r>
          </a:p>
        </p:txBody>
      </p:sp>
    </p:spTree>
    <p:extLst>
      <p:ext uri="{BB962C8B-B14F-4D97-AF65-F5344CB8AC3E}">
        <p14:creationId xmlns:p14="http://schemas.microsoft.com/office/powerpoint/2010/main" val="642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Aandachtspunten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Voorstel moet nog door GS 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omvang subsidiepot blijft hetzelfde (kan hoger als meer partijen co-financieren)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Juridische toetsing moet nog plaatsvinden (w.o. staatsteuntoets)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Eenvoudig inregelen subsidie </a:t>
            </a:r>
          </a:p>
          <a:p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Voorlichting aan leden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FBvBV</a:t>
            </a:r>
            <a:endParaRPr lang="nl-NL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Besluitvorming VBC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Besluitvorming GS (incl. aanpassen beleidsregel)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Inregelen subsidie</a:t>
            </a:r>
          </a:p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Eén jaar tijd om fuiken te voorzien van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stopgrids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positief besluit VBC en GS</a:t>
            </a:r>
          </a:p>
        </p:txBody>
      </p:sp>
    </p:spTree>
    <p:extLst>
      <p:ext uri="{BB962C8B-B14F-4D97-AF65-F5344CB8AC3E}">
        <p14:creationId xmlns:p14="http://schemas.microsoft.com/office/powerpoint/2010/main" val="136038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2D83D-1460-C143-A392-2935F5F4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341"/>
            <a:ext cx="10515600" cy="686347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Maar…..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F111A9-B91F-9648-A51F-65C39FC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701"/>
            <a:ext cx="10515600" cy="419826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Bedragen zijn niet onderhandelbaar </a:t>
            </a:r>
          </a:p>
          <a:p>
            <a:pPr>
              <a:buFontTx/>
              <a:buChar char="-"/>
            </a:pP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Indien er geen instemming komt =&gt; na afloop huidige visrechtovereenkomsten gebruik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stopgrids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verplicht (per 1-1-2028).</a:t>
            </a:r>
          </a:p>
        </p:txBody>
      </p:sp>
    </p:spTree>
    <p:extLst>
      <p:ext uri="{BB962C8B-B14F-4D97-AF65-F5344CB8AC3E}">
        <p14:creationId xmlns:p14="http://schemas.microsoft.com/office/powerpoint/2010/main" val="11422969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5be658-1f2a-4be5-a46d-85fc562e5415">
      <Terms xmlns="http://schemas.microsoft.com/office/infopath/2007/PartnerControls"/>
    </lcf76f155ced4ddcb4097134ff3c332f>
    <TaxCatchAll xmlns="3fd86963-12ee-4971-bda4-f39ce3f28cb1">
      <Value>1</Value>
    </TaxCatchAll>
    <TaxKeywordTaxHTField xmlns="3fd86963-12ee-4971-bda4-f39ce3f28cb1">
      <Terms xmlns="http://schemas.microsoft.com/office/infopath/2007/PartnerControls"/>
    </TaxKeywordTaxHTField>
    <ic7bc0bece1c448f8ceec46a4675dd9b xmlns="3fd86963-12ee-4971-bda4-f39ce3f28cb1">
      <Terms xmlns="http://schemas.microsoft.com/office/infopath/2007/PartnerControls"/>
    </ic7bc0bece1c448f8ceec46a4675dd9b>
    <pfBehandelaar xmlns="3fd86963-12ee-4971-bda4-f39ce3f28cb1">
      <UserInfo>
        <DisplayName/>
        <AccountId xsi:nil="true"/>
        <AccountType/>
      </UserInfo>
    </pfBehandelaar>
    <_dlc_DocId xmlns="3fd86963-12ee-4971-bda4-f39ce3f28cb1">PF00-1369782775-617</_dlc_DocId>
    <_dlc_DocIdUrl xmlns="3fd86963-12ee-4971-bda4-f39ce3f28cb1">
      <Url>https://fryslan.sharepoint.com/sites/visserij/_layouts/15/DocIdRedir.aspx?ID=PF00-1369782775-617</Url>
      <Description>PF00-1369782775-617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asisArchiefDocument" ma:contentTypeID="0x010100ACB23D82E564BA4F845A28018CE9564600EF238D204D298248976EFDFC081EE81A" ma:contentTypeVersion="20" ma:contentTypeDescription="" ma:contentTypeScope="" ma:versionID="0a16d1a01ea4ebbc1e7a11ac2231d05f">
  <xsd:schema xmlns:xsd="http://www.w3.org/2001/XMLSchema" xmlns:xs="http://www.w3.org/2001/XMLSchema" xmlns:p="http://schemas.microsoft.com/office/2006/metadata/properties" xmlns:ns2="3fd86963-12ee-4971-bda4-f39ce3f28cb1" xmlns:ns3="3fd86963-12ee-4971-bda4-f39ce3f28cb1" xmlns:ns4="d15be658-1f2a-4be5-a46d-85fc562e5415" targetNamespace="http://schemas.microsoft.com/office/2006/metadata/properties" ma:root="true" ma:fieldsID="b0ca54f72d0c337b6d86d48ae2c0fbda" ns3:_="" ns4:_="">
    <xsd:import namespace="3fd86963-12ee-4971-bda4-f39ce3f28cb1"/>
    <xsd:import namespace="3fd86963-12ee-4971-bda4-f39ce3f28cb1"/>
    <xsd:import namespace="d15be658-1f2a-4be5-a46d-85fc562e5415"/>
    <xsd:element name="properties">
      <xsd:complexType>
        <xsd:sequence>
          <xsd:element name="documentManagement">
            <xsd:complexType>
              <xsd:all>
                <xsd:element ref="ns2:pfBehandelaar" minOccurs="0"/>
                <xsd:element ref="ns2:ic7bc0bece1c448f8ceec46a4675dd9b" minOccurs="0"/>
                <xsd:element ref="ns3:_dlc_DocId" minOccurs="0"/>
                <xsd:element ref="ns3:_dlc_DocIdUrl" minOccurs="0"/>
                <xsd:element ref="ns3:_dlc_DocIdPersistId" minOccurs="0"/>
                <xsd:element ref="ns3:TaxCatchAllLabel" minOccurs="0"/>
                <xsd:element ref="ns3:TaxCatchAll" minOccurs="0"/>
                <xsd:element ref="ns3:TaxKeywordTaxHTField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lcf76f155ced4ddcb4097134ff3c332f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86963-12ee-4971-bda4-f39ce3f28cb1" elementFormDefault="qualified">
    <xsd:import namespace="http://schemas.microsoft.com/office/2006/documentManagement/types"/>
    <xsd:import namespace="http://schemas.microsoft.com/office/infopath/2007/PartnerControls"/>
    <xsd:element name="pfBehandelaar" ma:index="3" nillable="true" ma:displayName="Behandelaar" ma:list="UserInfo" ma:SharePointGroup="0" ma:internalName="pfBehandelaa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7bc0bece1c448f8ceec46a4675dd9b" ma:index="11" nillable="true" ma:taxonomy="true" ma:internalName="ic7bc0bece1c448f8ceec46a4675dd9b" ma:taxonomyFieldName="pfDocumenttype" ma:displayName="Documenttype" ma:default="" ma:fieldId="{2c7bc0be-ce1c-448f-8cee-c46a4675dd9b}" ma:sspId="eaf9897b-199b-4c07-af7a-d0a2188f11c6" ma:termSetId="08e72d5c-b052-48bd-8ede-97584e8557c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86963-12ee-4971-bda4-f39ce3f28cb1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13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Label" ma:index="15" nillable="true" ma:displayName="Taxonomy Catch All Column1" ma:hidden="true" ma:list="{5546435b-92c3-46e3-a4a4-a3a7102fe54d}" ma:internalName="TaxCatchAllLabel" ma:readOnly="true" ma:showField="CatchAllDataLabel" ma:web="3fd86963-12ee-4971-bda4-f39ce3f28c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6" nillable="true" ma:displayName="Taxonomy Catch All Column" ma:hidden="true" ma:list="{5546435b-92c3-46e3-a4a4-a3a7102fe54d}" ma:internalName="TaxCatchAll" ma:showField="CatchAllData" ma:web="3fd86963-12ee-4971-bda4-f39ce3f28c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7" nillable="true" ma:taxonomy="true" ma:internalName="TaxKeywordTaxHTField" ma:taxonomyFieldName="TaxKeyword" ma:displayName="Ondernemingstrefwoorden" ma:fieldId="{23f27201-bee3-471e-b2e7-b64fd8b7ca38}" ma:taxonomyMulti="true" ma:sspId="eaf9897b-199b-4c07-af7a-d0a2188f11c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be658-1f2a-4be5-a46d-85fc562e54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5" nillable="true" ma:taxonomy="true" ma:internalName="lcf76f155ced4ddcb4097134ff3c332f" ma:taxonomyFieldName="MediaServiceImageTags" ma:displayName="Afbeeldingtags" ma:readOnly="false" ma:fieldId="{5cf76f15-5ced-4ddc-b409-7134ff3c332f}" ma:taxonomyMulti="true" ma:sspId="eaf9897b-199b-4c07-af7a-d0a2188f11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oudstype"/>
        <xsd:element ref="dc:title" minOccurs="0" maxOccurs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3AF32-AC33-41A6-84E3-38B834FE42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83D7C-0D79-4EAF-AAE9-98A2F8746ABE}">
  <ds:schemaRefs>
    <ds:schemaRef ds:uri="http://schemas.microsoft.com/office/2006/metadata/properties"/>
    <ds:schemaRef ds:uri="http://schemas.microsoft.com/office/infopath/2007/PartnerControls"/>
    <ds:schemaRef ds:uri="d15be658-1f2a-4be5-a46d-85fc562e5415"/>
    <ds:schemaRef ds:uri="3fd86963-12ee-4971-bda4-f39ce3f28cb1"/>
  </ds:schemaRefs>
</ds:datastoreItem>
</file>

<file path=customXml/itemProps3.xml><?xml version="1.0" encoding="utf-8"?>
<ds:datastoreItem xmlns:ds="http://schemas.openxmlformats.org/officeDocument/2006/customXml" ds:itemID="{DD040F3A-E771-4466-8DD6-0EC5D8E2863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6C2D9D1-4AC5-4DAE-9DDC-E7B3E3DEC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86963-12ee-4971-bda4-f39ce3f28cb1"/>
    <ds:schemaRef ds:uri="d15be658-1f2a-4be5-a46d-85fc562e54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204</Words>
  <Application>Microsoft Office PowerPoint</Application>
  <PresentationFormat>Breedbeeld</PresentationFormat>
  <Paragraphs>39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Kantoorthema</vt:lpstr>
      <vt:lpstr>Otters &amp; fuiken</vt:lpstr>
      <vt:lpstr>Kleine terugblik</vt:lpstr>
      <vt:lpstr>Randvoorwaarden aangepast voorstel</vt:lpstr>
      <vt:lpstr>Aangepast ambtelijk voorstel</vt:lpstr>
      <vt:lpstr>Aandachtspunten</vt:lpstr>
      <vt:lpstr>Vervolg</vt:lpstr>
      <vt:lpstr>Maar…..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 om een titel te maken</dc:title>
  <dc:creator>Microsoft Office-gebruiker</dc:creator>
  <cp:lastModifiedBy>Soeten, Theo</cp:lastModifiedBy>
  <cp:revision>25</cp:revision>
  <dcterms:created xsi:type="dcterms:W3CDTF">2018-03-15T15:20:33Z</dcterms:created>
  <dcterms:modified xsi:type="dcterms:W3CDTF">2023-06-30T12:47:51Z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0x010100ACB23D82E564BA4F845A28018CE9564600EF238D204D298248976EFDFC081EE81A</vt:lpwstr>
  </property>
  <property fmtid="{D5CDD505-2E9C-101B-9397-08002B2CF9AE}" pid="3" name="g613eed44ffa49e891404850c3b6dc2f">
    <vt:lpwstr>Biodiversiteit en Landschap|d3394740-5a85-4427-92fa-7de72316fe21</vt:lpwstr>
  </property>
  <property fmtid="{D5CDD505-2E9C-101B-9397-08002B2CF9AE}" pid="4" name="_dlc_DocIdItemGuid">
    <vt:lpwstr>a512f55f-2204-47ee-8126-c7122a38c190</vt:lpwstr>
  </property>
  <property fmtid="{D5CDD505-2E9C-101B-9397-08002B2CF9AE}" pid="5" name="pfDocumenttype">
    <vt:lpwstr/>
  </property>
  <property fmtid="{D5CDD505-2E9C-101B-9397-08002B2CF9AE}" pid="6" name="TaxKeyword">
    <vt:lpwstr/>
  </property>
  <property fmtid="{D5CDD505-2E9C-101B-9397-08002B2CF9AE}" pid="7" name="MediaServiceImageTags">
    <vt:lpwstr/>
  </property>
  <property fmtid="{D5CDD505-2E9C-101B-9397-08002B2CF9AE}" pid="8" name="pfTypeRelatie">
    <vt:lpwstr>1;#Biodiversiteit en Landschap|d3394740-5a85-4427-92fa-7de72316fe21</vt:lpwstr>
  </property>
</Properties>
</file>