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438" r:id="rId2"/>
    <p:sldId id="285" r:id="rId3"/>
    <p:sldId id="433" r:id="rId4"/>
    <p:sldId id="289" r:id="rId5"/>
    <p:sldId id="260" r:id="rId6"/>
    <p:sldId id="291" r:id="rId7"/>
    <p:sldId id="439" r:id="rId8"/>
    <p:sldId id="261" r:id="rId9"/>
    <p:sldId id="371" r:id="rId10"/>
    <p:sldId id="366" r:id="rId11"/>
    <p:sldId id="380" r:id="rId12"/>
    <p:sldId id="379" r:id="rId13"/>
    <p:sldId id="382" r:id="rId14"/>
    <p:sldId id="381" r:id="rId15"/>
    <p:sldId id="386" r:id="rId16"/>
    <p:sldId id="384" r:id="rId17"/>
    <p:sldId id="387" r:id="rId18"/>
    <p:sldId id="388" r:id="rId19"/>
    <p:sldId id="389" r:id="rId20"/>
    <p:sldId id="390" r:id="rId21"/>
    <p:sldId id="391" r:id="rId22"/>
    <p:sldId id="292" r:id="rId23"/>
    <p:sldId id="309" r:id="rId24"/>
    <p:sldId id="290" r:id="rId25"/>
    <p:sldId id="440" r:id="rId26"/>
    <p:sldId id="294" r:id="rId27"/>
    <p:sldId id="300" r:id="rId28"/>
    <p:sldId id="271" r:id="rId29"/>
    <p:sldId id="301" r:id="rId30"/>
  </p:sldIdLst>
  <p:sldSz cx="12192000" cy="6858000"/>
  <p:notesSz cx="6858000" cy="9144000"/>
  <p:custDataLst>
    <p:tags r:id="rId33"/>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849EBDE9-C893-4632-85C3-E3D19FA7C45F}">
          <p14:sldIdLst>
            <p14:sldId id="438"/>
            <p14:sldId id="285"/>
            <p14:sldId id="433"/>
            <p14:sldId id="289"/>
            <p14:sldId id="260"/>
            <p14:sldId id="291"/>
            <p14:sldId id="439"/>
            <p14:sldId id="261"/>
            <p14:sldId id="371"/>
            <p14:sldId id="366"/>
            <p14:sldId id="380"/>
            <p14:sldId id="379"/>
            <p14:sldId id="382"/>
            <p14:sldId id="381"/>
            <p14:sldId id="386"/>
            <p14:sldId id="384"/>
            <p14:sldId id="387"/>
            <p14:sldId id="388"/>
            <p14:sldId id="389"/>
            <p14:sldId id="390"/>
            <p14:sldId id="391"/>
            <p14:sldId id="292"/>
            <p14:sldId id="309"/>
            <p14:sldId id="290"/>
            <p14:sldId id="440"/>
            <p14:sldId id="294"/>
            <p14:sldId id="300"/>
            <p14:sldId id="271"/>
            <p14:sldId id="30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74" autoAdjust="0"/>
    <p:restoredTop sz="95714" autoAdjust="0"/>
  </p:normalViewPr>
  <p:slideViewPr>
    <p:cSldViewPr snapToGrid="0">
      <p:cViewPr varScale="1">
        <p:scale>
          <a:sx n="77" d="100"/>
          <a:sy n="77" d="100"/>
        </p:scale>
        <p:origin x="816" y="1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9B29B8-FEE1-4B62-97DE-55FB7DABA86D}" type="datetimeFigureOut">
              <a:rPr lang="nl-NL" smtClean="0"/>
              <a:t>27-5-2024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2BD91C-F5D7-4111-9202-F017DAFF7C96}" type="slidenum">
              <a:rPr lang="nl-NL" smtClean="0"/>
              <a:t>‹nr.›</a:t>
            </a:fld>
            <a:endParaRPr lang="nl-NL"/>
          </a:p>
        </p:txBody>
      </p:sp>
    </p:spTree>
    <p:extLst>
      <p:ext uri="{BB962C8B-B14F-4D97-AF65-F5344CB8AC3E}">
        <p14:creationId xmlns:p14="http://schemas.microsoft.com/office/powerpoint/2010/main" val="1983819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B1529-E417-43A8-A3A5-5ED9BC751BBC}" type="datetimeFigureOut">
              <a:rPr lang="nl-NL" smtClean="0"/>
              <a:t>27-5-2024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E3877-A3D7-48CC-A131-AD9FC6DFA9C8}" type="slidenum">
              <a:rPr lang="nl-NL" smtClean="0"/>
              <a:t>‹nr.›</a:t>
            </a:fld>
            <a:endParaRPr lang="nl-NL"/>
          </a:p>
        </p:txBody>
      </p:sp>
    </p:spTree>
    <p:extLst>
      <p:ext uri="{BB962C8B-B14F-4D97-AF65-F5344CB8AC3E}">
        <p14:creationId xmlns:p14="http://schemas.microsoft.com/office/powerpoint/2010/main" val="1408072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9AE3877-A3D7-48CC-A131-AD9FC6DFA9C8}" type="slidenum">
              <a:rPr lang="nl-NL" smtClean="0"/>
              <a:t>1</a:t>
            </a:fld>
            <a:endParaRPr lang="nl-NL"/>
          </a:p>
        </p:txBody>
      </p:sp>
    </p:spTree>
    <p:extLst>
      <p:ext uri="{BB962C8B-B14F-4D97-AF65-F5344CB8AC3E}">
        <p14:creationId xmlns:p14="http://schemas.microsoft.com/office/powerpoint/2010/main" val="103280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B07E5-7D81-8437-BD70-98C1A3207AF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B1F292-79ED-CDCE-8369-7254BE99F00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4E695FF-087A-A175-AA0F-2FF08E2AC81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50A49F3-7188-6AA3-94F5-410B3B2CE4B2}"/>
              </a:ext>
            </a:extLst>
          </p:cNvPr>
          <p:cNvSpPr>
            <a:spLocks noGrp="1"/>
          </p:cNvSpPr>
          <p:nvPr>
            <p:ph type="sldNum" sz="quarter" idx="5"/>
          </p:nvPr>
        </p:nvSpPr>
        <p:spPr/>
        <p:txBody>
          <a:bodyPr/>
          <a:lstStyle/>
          <a:p>
            <a:fld id="{31BA2A79-A9B5-4B64-B07D-2CDE85DEFCCD}" type="slidenum">
              <a:rPr lang="nl-NL" smtClean="0"/>
              <a:t>13</a:t>
            </a:fld>
            <a:endParaRPr lang="nl-NL"/>
          </a:p>
        </p:txBody>
      </p:sp>
    </p:spTree>
    <p:extLst>
      <p:ext uri="{BB962C8B-B14F-4D97-AF65-F5344CB8AC3E}">
        <p14:creationId xmlns:p14="http://schemas.microsoft.com/office/powerpoint/2010/main" val="1373528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2A299-C6A2-DD00-E327-7C68ACD0177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262D16A-6186-9BD4-E59D-C3417D34F30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4C980F9-BB90-ED80-9832-BF4E495C5F5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EE699E1B-90E9-4CAC-80A4-0935AE029296}"/>
              </a:ext>
            </a:extLst>
          </p:cNvPr>
          <p:cNvSpPr>
            <a:spLocks noGrp="1"/>
          </p:cNvSpPr>
          <p:nvPr>
            <p:ph type="sldNum" sz="quarter" idx="5"/>
          </p:nvPr>
        </p:nvSpPr>
        <p:spPr/>
        <p:txBody>
          <a:bodyPr/>
          <a:lstStyle/>
          <a:p>
            <a:fld id="{31BA2A79-A9B5-4B64-B07D-2CDE85DEFCCD}" type="slidenum">
              <a:rPr lang="nl-NL" smtClean="0"/>
              <a:t>14</a:t>
            </a:fld>
            <a:endParaRPr lang="nl-NL"/>
          </a:p>
        </p:txBody>
      </p:sp>
    </p:spTree>
    <p:extLst>
      <p:ext uri="{BB962C8B-B14F-4D97-AF65-F5344CB8AC3E}">
        <p14:creationId xmlns:p14="http://schemas.microsoft.com/office/powerpoint/2010/main" val="1117608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5853F-F6C4-6062-B88B-D7107BE153F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D8DB4C2-AC0A-345F-7389-B9E438B83D2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723AFA3-5F24-736D-1787-C781C61DAD9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B81D13C-367A-F718-C96A-A41F1424A115}"/>
              </a:ext>
            </a:extLst>
          </p:cNvPr>
          <p:cNvSpPr>
            <a:spLocks noGrp="1"/>
          </p:cNvSpPr>
          <p:nvPr>
            <p:ph type="sldNum" sz="quarter" idx="5"/>
          </p:nvPr>
        </p:nvSpPr>
        <p:spPr/>
        <p:txBody>
          <a:bodyPr/>
          <a:lstStyle/>
          <a:p>
            <a:fld id="{31BA2A79-A9B5-4B64-B07D-2CDE85DEFCCD}" type="slidenum">
              <a:rPr lang="nl-NL" smtClean="0"/>
              <a:t>15</a:t>
            </a:fld>
            <a:endParaRPr lang="nl-NL"/>
          </a:p>
        </p:txBody>
      </p:sp>
    </p:spTree>
    <p:extLst>
      <p:ext uri="{BB962C8B-B14F-4D97-AF65-F5344CB8AC3E}">
        <p14:creationId xmlns:p14="http://schemas.microsoft.com/office/powerpoint/2010/main" val="4274775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9430D-4AB1-791E-CA63-3FA24883053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965AFA4-D17C-4ADD-2687-4384574922F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5DBCE7F-1687-2148-AE38-7E51480B127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9D2CECD-B15B-9AE2-4703-715DADF276AF}"/>
              </a:ext>
            </a:extLst>
          </p:cNvPr>
          <p:cNvSpPr>
            <a:spLocks noGrp="1"/>
          </p:cNvSpPr>
          <p:nvPr>
            <p:ph type="sldNum" sz="quarter" idx="5"/>
          </p:nvPr>
        </p:nvSpPr>
        <p:spPr/>
        <p:txBody>
          <a:bodyPr/>
          <a:lstStyle/>
          <a:p>
            <a:fld id="{31BA2A79-A9B5-4B64-B07D-2CDE85DEFCCD}" type="slidenum">
              <a:rPr lang="nl-NL" smtClean="0"/>
              <a:t>16</a:t>
            </a:fld>
            <a:endParaRPr lang="nl-NL"/>
          </a:p>
        </p:txBody>
      </p:sp>
    </p:spTree>
    <p:extLst>
      <p:ext uri="{BB962C8B-B14F-4D97-AF65-F5344CB8AC3E}">
        <p14:creationId xmlns:p14="http://schemas.microsoft.com/office/powerpoint/2010/main" val="2944198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9AE3877-A3D7-48CC-A131-AD9FC6DFA9C8}" type="slidenum">
              <a:rPr lang="nl-NL" smtClean="0"/>
              <a:t>17</a:t>
            </a:fld>
            <a:endParaRPr lang="nl-NL"/>
          </a:p>
        </p:txBody>
      </p:sp>
    </p:spTree>
    <p:extLst>
      <p:ext uri="{BB962C8B-B14F-4D97-AF65-F5344CB8AC3E}">
        <p14:creationId xmlns:p14="http://schemas.microsoft.com/office/powerpoint/2010/main" val="3047051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1BA2A79-A9B5-4B64-B07D-2CDE85DEFCCD}" type="slidenum">
              <a:rPr lang="nl-NL" smtClean="0"/>
              <a:t>18</a:t>
            </a:fld>
            <a:endParaRPr lang="nl-NL"/>
          </a:p>
        </p:txBody>
      </p:sp>
    </p:spTree>
    <p:extLst>
      <p:ext uri="{BB962C8B-B14F-4D97-AF65-F5344CB8AC3E}">
        <p14:creationId xmlns:p14="http://schemas.microsoft.com/office/powerpoint/2010/main" val="730038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1BA2A79-A9B5-4B64-B07D-2CDE85DEFCCD}" type="slidenum">
              <a:rPr lang="nl-NL" smtClean="0"/>
              <a:t>19</a:t>
            </a:fld>
            <a:endParaRPr lang="nl-NL"/>
          </a:p>
        </p:txBody>
      </p:sp>
    </p:spTree>
    <p:extLst>
      <p:ext uri="{BB962C8B-B14F-4D97-AF65-F5344CB8AC3E}">
        <p14:creationId xmlns:p14="http://schemas.microsoft.com/office/powerpoint/2010/main" val="1149844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1BA2A79-A9B5-4B64-B07D-2CDE85DEFCCD}" type="slidenum">
              <a:rPr lang="nl-NL" smtClean="0"/>
              <a:t>20</a:t>
            </a:fld>
            <a:endParaRPr lang="nl-NL"/>
          </a:p>
        </p:txBody>
      </p:sp>
    </p:spTree>
    <p:extLst>
      <p:ext uri="{BB962C8B-B14F-4D97-AF65-F5344CB8AC3E}">
        <p14:creationId xmlns:p14="http://schemas.microsoft.com/office/powerpoint/2010/main" val="2591935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1BA2A79-A9B5-4B64-B07D-2CDE85DEFCCD}" type="slidenum">
              <a:rPr lang="nl-NL" smtClean="0"/>
              <a:t>21</a:t>
            </a:fld>
            <a:endParaRPr lang="nl-NL"/>
          </a:p>
        </p:txBody>
      </p:sp>
    </p:spTree>
    <p:extLst>
      <p:ext uri="{BB962C8B-B14F-4D97-AF65-F5344CB8AC3E}">
        <p14:creationId xmlns:p14="http://schemas.microsoft.com/office/powerpoint/2010/main" val="1247464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AE3877-A3D7-48CC-A131-AD9FC6DFA9C8}" type="slidenum">
              <a:rPr lang="nl-NL" smtClean="0"/>
              <a:t>23</a:t>
            </a:fld>
            <a:endParaRPr lang="nl-NL"/>
          </a:p>
        </p:txBody>
      </p:sp>
    </p:spTree>
    <p:extLst>
      <p:ext uri="{BB962C8B-B14F-4D97-AF65-F5344CB8AC3E}">
        <p14:creationId xmlns:p14="http://schemas.microsoft.com/office/powerpoint/2010/main" val="4217057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AE3877-A3D7-48CC-A131-AD9FC6DFA9C8}" type="slidenum">
              <a:rPr lang="nl-NL" smtClean="0"/>
              <a:t>2</a:t>
            </a:fld>
            <a:endParaRPr lang="nl-NL"/>
          </a:p>
        </p:txBody>
      </p:sp>
    </p:spTree>
    <p:extLst>
      <p:ext uri="{BB962C8B-B14F-4D97-AF65-F5344CB8AC3E}">
        <p14:creationId xmlns:p14="http://schemas.microsoft.com/office/powerpoint/2010/main" val="2949325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r>
              <a:rPr lang="nl-NL" sz="1200" dirty="0">
                <a:solidFill>
                  <a:srgbClr val="0070C0"/>
                </a:solidFill>
              </a:rPr>
              <a:t>aftredend en herkiesbaar </a:t>
            </a:r>
            <a:endParaRPr lang="nl-NL" dirty="0"/>
          </a:p>
        </p:txBody>
      </p:sp>
      <p:sp>
        <p:nvSpPr>
          <p:cNvPr id="4" name="Tijdelijke aanduiding voor dianummer 3"/>
          <p:cNvSpPr>
            <a:spLocks noGrp="1"/>
          </p:cNvSpPr>
          <p:nvPr>
            <p:ph type="sldNum" sz="quarter" idx="5"/>
          </p:nvPr>
        </p:nvSpPr>
        <p:spPr/>
        <p:txBody>
          <a:bodyPr/>
          <a:lstStyle/>
          <a:p>
            <a:fld id="{59AE3877-A3D7-48CC-A131-AD9FC6DFA9C8}" type="slidenum">
              <a:rPr lang="nl-NL" smtClean="0"/>
              <a:t>27</a:t>
            </a:fld>
            <a:endParaRPr lang="nl-NL"/>
          </a:p>
        </p:txBody>
      </p:sp>
    </p:spTree>
    <p:extLst>
      <p:ext uri="{BB962C8B-B14F-4D97-AF65-F5344CB8AC3E}">
        <p14:creationId xmlns:p14="http://schemas.microsoft.com/office/powerpoint/2010/main" val="1743635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AE3877-A3D7-48CC-A131-AD9FC6DFA9C8}" type="slidenum">
              <a:rPr lang="nl-NL" smtClean="0"/>
              <a:t>28</a:t>
            </a:fld>
            <a:endParaRPr lang="nl-NL"/>
          </a:p>
        </p:txBody>
      </p:sp>
    </p:spTree>
    <p:extLst>
      <p:ext uri="{BB962C8B-B14F-4D97-AF65-F5344CB8AC3E}">
        <p14:creationId xmlns:p14="http://schemas.microsoft.com/office/powerpoint/2010/main" val="418592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AE3877-A3D7-48CC-A131-AD9FC6DFA9C8}" type="slidenum">
              <a:rPr lang="nl-NL" smtClean="0"/>
              <a:t>3</a:t>
            </a:fld>
            <a:endParaRPr lang="nl-NL"/>
          </a:p>
        </p:txBody>
      </p:sp>
    </p:spTree>
    <p:extLst>
      <p:ext uri="{BB962C8B-B14F-4D97-AF65-F5344CB8AC3E}">
        <p14:creationId xmlns:p14="http://schemas.microsoft.com/office/powerpoint/2010/main" val="3107531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lvl="0" indent="-285750" algn="l">
              <a:lnSpc>
                <a:spcPct val="150000"/>
              </a:lnSpc>
              <a:buFont typeface="Arial" panose="020B0604020202020204" pitchFamily="34" charset="0"/>
              <a:buChar char="•"/>
            </a:pPr>
            <a:r>
              <a:rPr lang="nl-NL" sz="1200" b="1" dirty="0">
                <a:solidFill>
                  <a:srgbClr val="0070C0"/>
                </a:solidFill>
              </a:rPr>
              <a:t>11 juni ALV SVN</a:t>
            </a:r>
          </a:p>
          <a:p>
            <a:pPr marL="285750" lvl="0" indent="-285750" algn="l">
              <a:lnSpc>
                <a:spcPct val="150000"/>
              </a:lnSpc>
              <a:buFont typeface="Arial" panose="020B0604020202020204" pitchFamily="34" charset="0"/>
              <a:buChar char="•"/>
            </a:pPr>
            <a:r>
              <a:rPr lang="nl-NL" sz="1200" b="1" dirty="0" err="1">
                <a:solidFill>
                  <a:srgbClr val="0070C0"/>
                </a:solidFill>
              </a:rPr>
              <a:t>Heafeart</a:t>
            </a:r>
            <a:r>
              <a:rPr lang="nl-NL" sz="1200" b="1" dirty="0">
                <a:solidFill>
                  <a:srgbClr val="0070C0"/>
                </a:solidFill>
              </a:rPr>
              <a:t> afspraken</a:t>
            </a:r>
          </a:p>
          <a:p>
            <a:pPr marL="285750" lvl="0" indent="-285750" algn="l">
              <a:lnSpc>
                <a:spcPct val="150000"/>
              </a:lnSpc>
              <a:buFont typeface="Arial" panose="020B0604020202020204" pitchFamily="34" charset="0"/>
              <a:buChar char="•"/>
            </a:pPr>
            <a:r>
              <a:rPr lang="nl-NL" sz="1200" b="1" dirty="0">
                <a:solidFill>
                  <a:srgbClr val="0070C0"/>
                </a:solidFill>
              </a:rPr>
              <a:t>Visplan uitreiking morgen</a:t>
            </a:r>
          </a:p>
          <a:p>
            <a:pPr marL="285750" lvl="0" indent="-285750" algn="l">
              <a:lnSpc>
                <a:spcPct val="150000"/>
              </a:lnSpc>
              <a:buFont typeface="Arial" panose="020B0604020202020204" pitchFamily="34" charset="0"/>
              <a:buChar char="•"/>
            </a:pPr>
            <a:r>
              <a:rPr lang="nl-NL" sz="1200" b="1" dirty="0" err="1">
                <a:solidFill>
                  <a:srgbClr val="0070C0"/>
                </a:solidFill>
              </a:rPr>
              <a:t>Wedstr</a:t>
            </a:r>
            <a:r>
              <a:rPr lang="nl-NL" sz="1200" b="1" dirty="0">
                <a:solidFill>
                  <a:srgbClr val="0070C0"/>
                </a:solidFill>
              </a:rPr>
              <a:t>; Susanne in WK selectie</a:t>
            </a:r>
          </a:p>
          <a:p>
            <a:pPr marL="285750" lvl="0" indent="-285750" algn="l">
              <a:lnSpc>
                <a:spcPct val="150000"/>
              </a:lnSpc>
              <a:buFont typeface="Arial" panose="020B0604020202020204" pitchFamily="34" charset="0"/>
              <a:buChar char="•"/>
            </a:pPr>
            <a:r>
              <a:rPr lang="nl-NL" sz="1200" b="1" dirty="0">
                <a:solidFill>
                  <a:srgbClr val="0070C0"/>
                </a:solidFill>
              </a:rPr>
              <a:t>Byt opnames</a:t>
            </a:r>
          </a:p>
          <a:p>
            <a:endParaRPr lang="nl-NL" dirty="0"/>
          </a:p>
        </p:txBody>
      </p:sp>
      <p:sp>
        <p:nvSpPr>
          <p:cNvPr id="4" name="Tijdelijke aanduiding voor dianummer 3"/>
          <p:cNvSpPr>
            <a:spLocks noGrp="1"/>
          </p:cNvSpPr>
          <p:nvPr>
            <p:ph type="sldNum" sz="quarter" idx="5"/>
          </p:nvPr>
        </p:nvSpPr>
        <p:spPr/>
        <p:txBody>
          <a:bodyPr/>
          <a:lstStyle/>
          <a:p>
            <a:fld id="{59AE3877-A3D7-48CC-A131-AD9FC6DFA9C8}" type="slidenum">
              <a:rPr lang="nl-NL" smtClean="0"/>
              <a:t>4</a:t>
            </a:fld>
            <a:endParaRPr lang="nl-NL"/>
          </a:p>
        </p:txBody>
      </p:sp>
    </p:spTree>
    <p:extLst>
      <p:ext uri="{BB962C8B-B14F-4D97-AF65-F5344CB8AC3E}">
        <p14:creationId xmlns:p14="http://schemas.microsoft.com/office/powerpoint/2010/main" val="3565068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9AE3877-A3D7-48CC-A131-AD9FC6DFA9C8}" type="slidenum">
              <a:rPr lang="nl-NL" smtClean="0"/>
              <a:t>8</a:t>
            </a:fld>
            <a:endParaRPr lang="nl-NL"/>
          </a:p>
        </p:txBody>
      </p:sp>
    </p:spTree>
    <p:extLst>
      <p:ext uri="{BB962C8B-B14F-4D97-AF65-F5344CB8AC3E}">
        <p14:creationId xmlns:p14="http://schemas.microsoft.com/office/powerpoint/2010/main" val="3047051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1BA2A79-A9B5-4B64-B07D-2CDE85DEFCCD}" type="slidenum">
              <a:rPr lang="nl-NL" smtClean="0"/>
              <a:t>9</a:t>
            </a:fld>
            <a:endParaRPr lang="nl-NL"/>
          </a:p>
        </p:txBody>
      </p:sp>
    </p:spTree>
    <p:extLst>
      <p:ext uri="{BB962C8B-B14F-4D97-AF65-F5344CB8AC3E}">
        <p14:creationId xmlns:p14="http://schemas.microsoft.com/office/powerpoint/2010/main" val="1095708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opgehaald bij alle doelgroepen. Proces was erg waardevol, HSVen vonden de ontmoetingen erg positief. Er zijn veel kansen, maar ook bedreigingen.</a:t>
            </a:r>
          </a:p>
        </p:txBody>
      </p:sp>
      <p:sp>
        <p:nvSpPr>
          <p:cNvPr id="4" name="Tijdelijke aanduiding voor dianummer 3"/>
          <p:cNvSpPr>
            <a:spLocks noGrp="1"/>
          </p:cNvSpPr>
          <p:nvPr>
            <p:ph type="sldNum" sz="quarter" idx="5"/>
          </p:nvPr>
        </p:nvSpPr>
        <p:spPr/>
        <p:txBody>
          <a:bodyPr/>
          <a:lstStyle/>
          <a:p>
            <a:fld id="{31BA2A79-A9B5-4B64-B07D-2CDE85DEFCCD}" type="slidenum">
              <a:rPr lang="nl-NL" smtClean="0"/>
              <a:t>10</a:t>
            </a:fld>
            <a:endParaRPr lang="nl-NL"/>
          </a:p>
        </p:txBody>
      </p:sp>
    </p:spTree>
    <p:extLst>
      <p:ext uri="{BB962C8B-B14F-4D97-AF65-F5344CB8AC3E}">
        <p14:creationId xmlns:p14="http://schemas.microsoft.com/office/powerpoint/2010/main" val="1887876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10"/>
          </p:nvPr>
        </p:nvSpPr>
        <p:spPr/>
        <p:txBody>
          <a:bodyPr/>
          <a:lstStyle/>
          <a:p>
            <a:fld id="{31BA2A79-A9B5-4B64-B07D-2CDE85DEFCCD}" type="slidenum">
              <a:rPr lang="nl-NL" smtClean="0"/>
              <a:t>11</a:t>
            </a:fld>
            <a:endParaRPr lang="nl-NL"/>
          </a:p>
        </p:txBody>
      </p:sp>
    </p:spTree>
    <p:extLst>
      <p:ext uri="{BB962C8B-B14F-4D97-AF65-F5344CB8AC3E}">
        <p14:creationId xmlns:p14="http://schemas.microsoft.com/office/powerpoint/2010/main" val="2786419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kern is dit waar we voor </a:t>
            </a:r>
            <a:r>
              <a:rPr lang="nl-NL"/>
              <a:t>staan! </a:t>
            </a:r>
            <a:endParaRPr lang="nl-NL" dirty="0"/>
          </a:p>
        </p:txBody>
      </p:sp>
      <p:sp>
        <p:nvSpPr>
          <p:cNvPr id="4" name="Tijdelijke aanduiding voor dianummer 3"/>
          <p:cNvSpPr>
            <a:spLocks noGrp="1"/>
          </p:cNvSpPr>
          <p:nvPr>
            <p:ph type="sldNum" sz="quarter" idx="5"/>
          </p:nvPr>
        </p:nvSpPr>
        <p:spPr/>
        <p:txBody>
          <a:bodyPr/>
          <a:lstStyle/>
          <a:p>
            <a:fld id="{31BA2A79-A9B5-4B64-B07D-2CDE85DEFCCD}" type="slidenum">
              <a:rPr lang="nl-NL" smtClean="0"/>
              <a:t>12</a:t>
            </a:fld>
            <a:endParaRPr lang="nl-NL"/>
          </a:p>
        </p:txBody>
      </p:sp>
    </p:spTree>
    <p:extLst>
      <p:ext uri="{BB962C8B-B14F-4D97-AF65-F5344CB8AC3E}">
        <p14:creationId xmlns:p14="http://schemas.microsoft.com/office/powerpoint/2010/main" val="18795552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13" name="Tijdelijke aanduiding voor afbeelding 12"/>
          <p:cNvSpPr>
            <a:spLocks noGrp="1"/>
          </p:cNvSpPr>
          <p:nvPr>
            <p:ph type="pic" sz="quarter" idx="15" hasCustomPrompt="1"/>
          </p:nvPr>
        </p:nvSpPr>
        <p:spPr>
          <a:xfrm>
            <a:off x="1" y="0"/>
            <a:ext cx="12191999" cy="6858001"/>
          </a:xfrm>
          <a:prstGeom prst="rect">
            <a:avLst/>
          </a:prstGeom>
          <a:solidFill>
            <a:schemeClr val="bg1">
              <a:lumMod val="95000"/>
            </a:schemeClr>
          </a:solidFill>
        </p:spPr>
        <p:txBody>
          <a:bodyPr wrap="square" bIns="216000" anchor="ctr">
            <a:noAutofit/>
          </a:bodyPr>
          <a:lstStyle>
            <a:lvl1pPr algn="ctr">
              <a:lnSpc>
                <a:spcPct val="250000"/>
              </a:lnSpc>
              <a:defRPr baseline="0"/>
            </a:lvl1pPr>
          </a:lstStyle>
          <a:p>
            <a:r>
              <a:rPr lang="nl-NL" dirty="0"/>
              <a:t>Klik hier op het icoon</a:t>
            </a:r>
          </a:p>
          <a:p>
            <a:r>
              <a:rPr lang="nl-NL" dirty="0"/>
              <a:t>een afbeelding in te voegen</a:t>
            </a:r>
          </a:p>
        </p:txBody>
      </p:sp>
      <p:sp>
        <p:nvSpPr>
          <p:cNvPr id="60" name="Tijdelijke aanduiding voor tekst 7"/>
          <p:cNvSpPr>
            <a:spLocks noGrp="1"/>
          </p:cNvSpPr>
          <p:nvPr>
            <p:ph type="body" sz="quarter" idx="17" hasCustomPrompt="1"/>
          </p:nvPr>
        </p:nvSpPr>
        <p:spPr>
          <a:xfrm>
            <a:off x="-18267524" y="-3789652"/>
            <a:ext cx="30459600" cy="3229200"/>
          </a:xfrm>
          <a:blipFill>
            <a:blip r:embed="rId2" cstate="email">
              <a:extLst>
                <a:ext uri="{28A0092B-C50C-407E-A947-70E740481C1C}">
                  <a14:useLocalDpi xmlns:a14="http://schemas.microsoft.com/office/drawing/2010/main"/>
                </a:ext>
              </a:extLst>
            </a:blip>
            <a:stretch>
              <a:fillRect/>
            </a:stretch>
          </a:blipFill>
        </p:spPr>
        <p:txBody>
          <a:bodyPr>
            <a:noAutofit/>
          </a:bodyPr>
          <a:lstStyle>
            <a:lvl1pPr>
              <a:defRPr sz="900" b="0">
                <a:solidFill>
                  <a:schemeClr val="bg2"/>
                </a:solidFill>
              </a:defRPr>
            </a:lvl1pPr>
          </a:lstStyle>
          <a:p>
            <a:pPr lvl="0"/>
            <a:r>
              <a:rPr lang="nl-NL" dirty="0"/>
              <a:t>Niet verwijderen</a:t>
            </a:r>
          </a:p>
        </p:txBody>
      </p:sp>
      <p:sp>
        <p:nvSpPr>
          <p:cNvPr id="61" name="Tijdelijke aanduiding voor tekst 7"/>
          <p:cNvSpPr>
            <a:spLocks noGrp="1"/>
          </p:cNvSpPr>
          <p:nvPr>
            <p:ph type="body" sz="quarter" idx="18" hasCustomPrompt="1"/>
          </p:nvPr>
        </p:nvSpPr>
        <p:spPr>
          <a:xfrm>
            <a:off x="8638949" y="543695"/>
            <a:ext cx="3009600" cy="1843200"/>
          </a:xfrm>
          <a:blipFill>
            <a:blip r:embed="rId3" cstate="email">
              <a:extLst>
                <a:ext uri="{28A0092B-C50C-407E-A947-70E740481C1C}">
                  <a14:useLocalDpi xmlns:a14="http://schemas.microsoft.com/office/drawing/2010/main"/>
                </a:ext>
              </a:extLst>
            </a:blip>
            <a:stretch>
              <a:fillRect/>
            </a:stretch>
          </a:blipFill>
        </p:spPr>
        <p:txBody>
          <a:bodyPr>
            <a:noAutofit/>
          </a:bodyPr>
          <a:lstStyle>
            <a:lvl1pPr>
              <a:defRPr sz="900" b="0">
                <a:solidFill>
                  <a:schemeClr val="bg1"/>
                </a:solidFill>
              </a:defRPr>
            </a:lvl1pPr>
          </a:lstStyle>
          <a:p>
            <a:pPr lvl="0"/>
            <a:r>
              <a:rPr lang="nl-NL" dirty="0"/>
              <a:t>Niet verwijderen</a:t>
            </a:r>
          </a:p>
        </p:txBody>
      </p:sp>
      <p:sp>
        <p:nvSpPr>
          <p:cNvPr id="2" name="Titel 1"/>
          <p:cNvSpPr>
            <a:spLocks noGrp="1"/>
          </p:cNvSpPr>
          <p:nvPr>
            <p:ph type="title" hasCustomPrompt="1"/>
          </p:nvPr>
        </p:nvSpPr>
        <p:spPr>
          <a:xfrm>
            <a:off x="531340" y="531341"/>
            <a:ext cx="7622060" cy="496565"/>
          </a:xfrm>
        </p:spPr>
        <p:txBody>
          <a:bodyPr/>
          <a:lstStyle>
            <a:lvl1pPr>
              <a:defRPr>
                <a:solidFill>
                  <a:schemeClr val="tx2"/>
                </a:solidFill>
              </a:defRPr>
            </a:lvl1pPr>
          </a:lstStyle>
          <a:p>
            <a:r>
              <a:rPr lang="nl-NL" dirty="0"/>
              <a:t>Titel </a:t>
            </a:r>
          </a:p>
        </p:txBody>
      </p:sp>
      <p:sp>
        <p:nvSpPr>
          <p:cNvPr id="62" name="Tijdelijke aanduiding voor tekst 7"/>
          <p:cNvSpPr>
            <a:spLocks noGrp="1"/>
          </p:cNvSpPr>
          <p:nvPr>
            <p:ph type="body" sz="quarter" idx="13" hasCustomPrompt="1"/>
          </p:nvPr>
        </p:nvSpPr>
        <p:spPr>
          <a:xfrm>
            <a:off x="531340" y="951113"/>
            <a:ext cx="11141674" cy="284560"/>
          </a:xfrm>
        </p:spPr>
        <p:txBody>
          <a:bodyPr>
            <a:noAutofit/>
          </a:bodyPr>
          <a:lstStyle>
            <a:lvl1pPr>
              <a:defRPr sz="1800" b="1">
                <a:solidFill>
                  <a:srgbClr val="FF0000"/>
                </a:solidFill>
              </a:defRPr>
            </a:lvl1pPr>
          </a:lstStyle>
          <a:p>
            <a:pPr lvl="0"/>
            <a:r>
              <a:rPr lang="nl-NL" dirty="0"/>
              <a:t>Naam | Datum</a:t>
            </a:r>
          </a:p>
        </p:txBody>
      </p:sp>
      <p:sp>
        <p:nvSpPr>
          <p:cNvPr id="78" name="Rechthoek 77"/>
          <p:cNvSpPr/>
          <p:nvPr userDrawn="1"/>
        </p:nvSpPr>
        <p:spPr>
          <a:xfrm>
            <a:off x="9003323" y="-446643"/>
            <a:ext cx="3188677"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TITEL SLIDE</a:t>
            </a:r>
          </a:p>
        </p:txBody>
      </p:sp>
      <p:grpSp>
        <p:nvGrpSpPr>
          <p:cNvPr id="118" name="Groep 117"/>
          <p:cNvGrpSpPr/>
          <p:nvPr userDrawn="1"/>
        </p:nvGrpSpPr>
        <p:grpSpPr>
          <a:xfrm>
            <a:off x="12446162" y="-5444"/>
            <a:ext cx="2704546" cy="6868888"/>
            <a:chOff x="12446162" y="-5444"/>
            <a:chExt cx="2704546" cy="6868888"/>
          </a:xfrm>
        </p:grpSpPr>
        <p:grpSp>
          <p:nvGrpSpPr>
            <p:cNvPr id="80" name="Instructie afbeelding B"/>
            <p:cNvGrpSpPr/>
            <p:nvPr userDrawn="1"/>
          </p:nvGrpSpPr>
          <p:grpSpPr>
            <a:xfrm>
              <a:off x="12446162" y="-5444"/>
              <a:ext cx="2704546" cy="6868888"/>
              <a:chOff x="12470972" y="-5444"/>
              <a:chExt cx="2704546" cy="6868888"/>
            </a:xfrm>
          </p:grpSpPr>
          <p:sp>
            <p:nvSpPr>
              <p:cNvPr id="97"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98"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99"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00"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01"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02"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103"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104"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105" name="Icoontje afbeeldi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88780" y="1708839"/>
                <a:ext cx="521075" cy="521075"/>
              </a:xfrm>
              <a:prstGeom prst="rect">
                <a:avLst/>
              </a:prstGeom>
            </p:spPr>
          </p:pic>
          <p:sp>
            <p:nvSpPr>
              <p:cNvPr id="106"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107"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08"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109" name="Groep 127"/>
              <p:cNvGrpSpPr/>
              <p:nvPr/>
            </p:nvGrpSpPr>
            <p:grpSpPr>
              <a:xfrm>
                <a:off x="12483705" y="3495180"/>
                <a:ext cx="1114138" cy="297656"/>
                <a:chOff x="13560784" y="3471416"/>
                <a:chExt cx="1114138" cy="297656"/>
              </a:xfrm>
            </p:grpSpPr>
            <p:sp>
              <p:nvSpPr>
                <p:cNvPr id="110"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111"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112"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pic>
          <p:nvPicPr>
            <p:cNvPr id="114" name="Afbeelding 1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2457035" y="5214304"/>
              <a:ext cx="2371725" cy="1343025"/>
            </a:xfrm>
            <a:prstGeom prst="rect">
              <a:avLst/>
            </a:prstGeom>
          </p:spPr>
        </p:pic>
        <p:grpSp>
          <p:nvGrpSpPr>
            <p:cNvPr id="82" name="Groep 74"/>
            <p:cNvGrpSpPr/>
            <p:nvPr userDrawn="1"/>
          </p:nvGrpSpPr>
          <p:grpSpPr>
            <a:xfrm>
              <a:off x="13386896" y="6137670"/>
              <a:ext cx="1750842" cy="564707"/>
              <a:chOff x="13098875" y="6031678"/>
              <a:chExt cx="1969277" cy="635161"/>
            </a:xfrm>
          </p:grpSpPr>
          <p:sp>
            <p:nvSpPr>
              <p:cNvPr id="83"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84" name="Groep 76"/>
              <p:cNvGrpSpPr/>
              <p:nvPr/>
            </p:nvGrpSpPr>
            <p:grpSpPr>
              <a:xfrm>
                <a:off x="13098875" y="6031679"/>
                <a:ext cx="1969277" cy="542924"/>
                <a:chOff x="13164976" y="6054428"/>
                <a:chExt cx="1969277" cy="542924"/>
              </a:xfrm>
            </p:grpSpPr>
            <p:sp>
              <p:nvSpPr>
                <p:cNvPr id="87"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88" name="Groep 80"/>
                <p:cNvGrpSpPr/>
                <p:nvPr/>
              </p:nvGrpSpPr>
              <p:grpSpPr>
                <a:xfrm>
                  <a:off x="13214777" y="6112607"/>
                  <a:ext cx="145227" cy="129517"/>
                  <a:chOff x="12287399" y="5999447"/>
                  <a:chExt cx="194830" cy="173755"/>
                </a:xfrm>
              </p:grpSpPr>
              <p:sp>
                <p:nvSpPr>
                  <p:cNvPr id="91"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2"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3"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4"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5"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6"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89"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90"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85"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86"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75765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45833E-6 -3.7037E-7 L 1.49597 0.53634 " pathEditMode="relative" rAng="0" ptsTypes="AA">
                                      <p:cBhvr>
                                        <p:cTn id="6" dur="2500" fill="hold"/>
                                        <p:tgtEl>
                                          <p:spTgt spid="60"/>
                                        </p:tgtEl>
                                        <p:attrNameLst>
                                          <p:attrName>ppt_x</p:attrName>
                                          <p:attrName>ppt_y</p:attrName>
                                        </p:attrNameLst>
                                      </p:cBhvr>
                                      <p:rCtr x="74792" y="26829"/>
                                    </p:animMotion>
                                  </p:childTnLst>
                                </p:cTn>
                              </p:par>
                            </p:childTnLst>
                          </p:cTn>
                        </p:par>
                        <p:par>
                          <p:cTn id="7" fill="hold">
                            <p:stCondLst>
                              <p:cond delay="250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5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
                                            <p:txEl>
                                              <p:pRg st="0" end="0"/>
                                            </p:txEl>
                                          </p:spTgt>
                                        </p:tgtEl>
                                        <p:attrNameLst>
                                          <p:attrName>style.visibility</p:attrName>
                                        </p:attrNameLst>
                                      </p:cBhvr>
                                      <p:to>
                                        <p:strVal val="visible"/>
                                      </p:to>
                                    </p:set>
                                    <p:animEffect transition="in" filter="fade">
                                      <p:cBhvr>
                                        <p:cTn id="13" dur="750"/>
                                        <p:tgtEl>
                                          <p:spTgt spid="62">
                                            <p:txEl>
                                              <p:pRg st="0" end="0"/>
                                            </p:txEl>
                                          </p:spTgt>
                                        </p:tgtEl>
                                      </p:cBhvr>
                                    </p:animEffect>
                                  </p:childTnLst>
                                </p:cTn>
                              </p:par>
                            </p:childTnLst>
                          </p:cTn>
                        </p:par>
                        <p:par>
                          <p:cTn id="14" fill="hold">
                            <p:stCondLst>
                              <p:cond delay="3250"/>
                            </p:stCondLst>
                            <p:childTnLst>
                              <p:par>
                                <p:cTn id="15" presetID="10" presetClass="entr" presetSubtype="0" fill="hold" grpId="0" nodeType="afterEffect">
                                  <p:stCondLst>
                                    <p:cond delay="0"/>
                                  </p:stCondLst>
                                  <p:childTnLst>
                                    <p:set>
                                      <p:cBhvr>
                                        <p:cTn id="16" dur="1" fill="hold">
                                          <p:stCondLst>
                                            <p:cond delay="0"/>
                                          </p:stCondLst>
                                        </p:cTn>
                                        <p:tgtEl>
                                          <p:spTgt spid="61">
                                            <p:bg/>
                                          </p:spTgt>
                                        </p:tgtEl>
                                        <p:attrNameLst>
                                          <p:attrName>style.visibility</p:attrName>
                                        </p:attrNameLst>
                                      </p:cBhvr>
                                      <p:to>
                                        <p:strVal val="visible"/>
                                      </p:to>
                                    </p:set>
                                    <p:animEffect transition="in" filter="fade">
                                      <p:cBhvr>
                                        <p:cTn id="17" dur="750"/>
                                        <p:tgtEl>
                                          <p:spTgt spid="61">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1">
                                            <p:txEl>
                                              <p:pRg st="0" end="0"/>
                                            </p:txEl>
                                          </p:spTgt>
                                        </p:tgtEl>
                                        <p:attrNameLst>
                                          <p:attrName>style.visibility</p:attrName>
                                        </p:attrNameLst>
                                      </p:cBhvr>
                                      <p:to>
                                        <p:strVal val="visible"/>
                                      </p:to>
                                    </p:set>
                                    <p:animEffect transition="in" filter="fade">
                                      <p:cBhvr>
                                        <p:cTn id="20" dur="75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tmplLst>
          <p:tmpl>
            <p:tnLst>
              <p:par>
                <p:cTn presetID="35" presetClass="path" presetSubtype="0" accel="50000" decel="50000" fill="hold" nodeType="withEffect">
                  <p:stCondLst>
                    <p:cond delay="0"/>
                  </p:stCondLst>
                  <p:childTnLst>
                    <p:animMotion origin="layout" path="M -1.45833E-6 -3.7037E-7 L 1.49597 0.53634 " pathEditMode="relative" rAng="0" ptsTypes="AA">
                      <p:cBhvr>
                        <p:cTn dur="2500" fill="hold"/>
                        <p:tgtEl>
                          <p:spTgt spid="60"/>
                        </p:tgtEl>
                        <p:attrNameLst>
                          <p:attrName>ppt_x</p:attrName>
                          <p:attrName>ppt_y</p:attrName>
                        </p:attrNameLst>
                      </p:cBhvr>
                      <p:rCtr x="74792" y="26829"/>
                    </p:animMotion>
                  </p:childTnLst>
                </p:cTn>
              </p:par>
            </p:tnLst>
          </p:tmpl>
        </p:tmplLst>
      </p:bldP>
      <p:bldP spid="61" grpId="0" uiExpand="1" build="p" animBg="1">
        <p:tmplLst>
          <p:tmpl>
            <p:tnLst>
              <p:par>
                <p:cTn presetID="10"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Lst>
      </p:bldP>
      <p:bldP spid="2" grpId="0"/>
      <p:bldP spid="62" grpId="0" build="p">
        <p:tmplLst>
          <p:tmpl lvl="1">
            <p:tnLst>
              <p:par>
                <p:cTn presetID="10" presetClass="entr" presetSubtype="0" fill="hold" nodeType="with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fade">
                      <p:cBhvr>
                        <p:cTn dur="750"/>
                        <p:tgtEl>
                          <p:spTgt spid="62"/>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0% Video">
    <p:spTree>
      <p:nvGrpSpPr>
        <p:cNvPr id="1" name=""/>
        <p:cNvGrpSpPr/>
        <p:nvPr/>
      </p:nvGrpSpPr>
      <p:grpSpPr>
        <a:xfrm>
          <a:off x="0" y="0"/>
          <a:ext cx="0" cy="0"/>
          <a:chOff x="0" y="0"/>
          <a:chExt cx="0" cy="0"/>
        </a:xfrm>
      </p:grpSpPr>
      <p:sp>
        <p:nvSpPr>
          <p:cNvPr id="11" name="Tijdelijke aanduiding voor media 10"/>
          <p:cNvSpPr>
            <a:spLocks noGrp="1"/>
          </p:cNvSpPr>
          <p:nvPr>
            <p:ph type="media" sz="quarter" idx="17" hasCustomPrompt="1"/>
          </p:nvPr>
        </p:nvSpPr>
        <p:spPr>
          <a:xfrm>
            <a:off x="0" y="0"/>
            <a:ext cx="12192000" cy="6858001"/>
          </a:xfrm>
          <a:prstGeom prst="rect">
            <a:avLst/>
          </a:prstGeom>
          <a:solidFill>
            <a:schemeClr val="bg1">
              <a:lumMod val="95000"/>
            </a:schemeClr>
          </a:solidFill>
        </p:spPr>
        <p:txBody>
          <a:bodyPr wrap="square" bIns="324000" anchor="ctr">
            <a:noAutofit/>
          </a:bodyPr>
          <a:lstStyle>
            <a:lvl1pPr algn="ctr">
              <a:lnSpc>
                <a:spcPct val="300000"/>
              </a:lnSpc>
              <a:defRPr/>
            </a:lvl1pPr>
          </a:lstStyle>
          <a:p>
            <a:r>
              <a:rPr lang="nl-NL" dirty="0"/>
              <a:t>Klik hier op het icoon</a:t>
            </a:r>
            <a:br>
              <a:rPr lang="nl-NL" dirty="0"/>
            </a:br>
            <a:r>
              <a:rPr lang="nl-NL" dirty="0"/>
              <a:t>een video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sp>
        <p:nvSpPr>
          <p:cNvPr id="15" name="Rechthoek 14"/>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VIDEO</a:t>
            </a:r>
          </a:p>
        </p:txBody>
      </p:sp>
      <p:grpSp>
        <p:nvGrpSpPr>
          <p:cNvPr id="16" name="Groep 15"/>
          <p:cNvGrpSpPr/>
          <p:nvPr userDrawn="1"/>
        </p:nvGrpSpPr>
        <p:grpSpPr>
          <a:xfrm>
            <a:off x="12437429" y="14897"/>
            <a:ext cx="2714126" cy="3676571"/>
            <a:chOff x="12437429" y="14897"/>
            <a:chExt cx="2714126" cy="3676571"/>
          </a:xfrm>
        </p:grpSpPr>
        <p:sp>
          <p:nvSpPr>
            <p:cNvPr id="17" name="Rechthoek 16"/>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VIDEO INVOEGEN</a:t>
              </a:r>
            </a:p>
          </p:txBody>
        </p:sp>
        <p:sp>
          <p:nvSpPr>
            <p:cNvPr id="18"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video. Klik op het pictogram om een video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9"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video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20" name="Ovaal 19"/>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22" name="Ovaal 21"/>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23" name="Rechte verbindingslijn 22"/>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24" name="Rechte verbindingslijn 23"/>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25" name="Rechte verbindingslijn 24"/>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26" name="Groep 25"/>
            <p:cNvGrpSpPr/>
            <p:nvPr/>
          </p:nvGrpSpPr>
          <p:grpSpPr>
            <a:xfrm>
              <a:off x="12450571" y="3301369"/>
              <a:ext cx="1002992" cy="267962"/>
              <a:chOff x="13560784" y="3471416"/>
              <a:chExt cx="1114138" cy="297656"/>
            </a:xfrm>
          </p:grpSpPr>
          <p:sp>
            <p:nvSpPr>
              <p:cNvPr id="31" name="Afgeronde rechthoek 3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32" name="Tekstvak 3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33" name="Rechte verbindingslijn 3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Gelijkbenige driehoek 3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27" name="Groep 26"/>
            <p:cNvGrpSpPr/>
            <p:nvPr userDrawn="1"/>
          </p:nvGrpSpPr>
          <p:grpSpPr>
            <a:xfrm>
              <a:off x="12437429" y="1673053"/>
              <a:ext cx="407902" cy="410475"/>
              <a:chOff x="8066315" y="1676399"/>
              <a:chExt cx="1371600" cy="1380253"/>
            </a:xfrm>
          </p:grpSpPr>
          <p:sp>
            <p:nvSpPr>
              <p:cNvPr id="28" name="Rechthoek 27"/>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29" name="Vrije vorm 28"/>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30" name="Vrije vorm 29"/>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
        <p:nvSpPr>
          <p:cNvPr id="35" name="Tijdelijke aanduiding voor tekst 7"/>
          <p:cNvSpPr>
            <a:spLocks noGrp="1"/>
          </p:cNvSpPr>
          <p:nvPr>
            <p:ph type="body" sz="quarter" idx="18" hasCustomPrompt="1"/>
          </p:nvPr>
        </p:nvSpPr>
        <p:spPr>
          <a:xfrm>
            <a:off x="522783" y="5777461"/>
            <a:ext cx="1162800" cy="712800"/>
          </a:xfrm>
          <a:blipFill>
            <a:blip r:embed="rId2" cstate="email">
              <a:extLst>
                <a:ext uri="{28A0092B-C50C-407E-A947-70E740481C1C}">
                  <a14:useLocalDpi xmlns:a14="http://schemas.microsoft.com/office/drawing/2010/main"/>
                </a:ext>
              </a:extLst>
            </a:blip>
            <a:stretch>
              <a:fillRect/>
            </a:stretch>
          </a:blipFill>
        </p:spPr>
        <p:txBody>
          <a:bodyPr>
            <a:noAutofit/>
          </a:bodyPr>
          <a:lstStyle>
            <a:lvl1pPr>
              <a:defRPr sz="900" b="0">
                <a:solidFill>
                  <a:schemeClr val="bg2"/>
                </a:solidFill>
              </a:defRPr>
            </a:lvl1pPr>
          </a:lstStyle>
          <a:p>
            <a:pPr lvl="0"/>
            <a:r>
              <a:rPr lang="nl-NL" dirty="0"/>
              <a:t>Logo</a:t>
            </a:r>
          </a:p>
        </p:txBody>
      </p:sp>
    </p:spTree>
    <p:extLst>
      <p:ext uri="{BB962C8B-B14F-4D97-AF65-F5344CB8AC3E}">
        <p14:creationId xmlns:p14="http://schemas.microsoft.com/office/powerpoint/2010/main" val="249068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00% Video">
    <p:spTree>
      <p:nvGrpSpPr>
        <p:cNvPr id="1" name=""/>
        <p:cNvGrpSpPr/>
        <p:nvPr/>
      </p:nvGrpSpPr>
      <p:grpSpPr>
        <a:xfrm>
          <a:off x="0" y="0"/>
          <a:ext cx="0" cy="0"/>
          <a:chOff x="0" y="0"/>
          <a:chExt cx="0" cy="0"/>
        </a:xfrm>
      </p:grpSpPr>
      <p:pic>
        <p:nvPicPr>
          <p:cNvPr id="72" name="Afbeelding 7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1406"/>
            <a:ext cx="778970" cy="6869407"/>
          </a:xfrm>
          <a:prstGeom prst="rect">
            <a:avLst/>
          </a:prstGeom>
        </p:spPr>
      </p:pic>
      <p:pic>
        <p:nvPicPr>
          <p:cNvPr id="3" name="Afbeelding 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74072" y="-11405"/>
            <a:ext cx="11417928" cy="6869406"/>
          </a:xfrm>
          <a:prstGeom prst="rect">
            <a:avLst/>
          </a:prstGeom>
        </p:spPr>
      </p:pic>
      <p:sp>
        <p:nvSpPr>
          <p:cNvPr id="6" name="Tijdelijke aanduiding voor dianummer 5"/>
          <p:cNvSpPr>
            <a:spLocks noGrp="1"/>
          </p:cNvSpPr>
          <p:nvPr>
            <p:ph type="sldNum" sz="quarter" idx="12"/>
          </p:nvPr>
        </p:nvSpPr>
        <p:spPr/>
        <p:txBody>
          <a:bodyPr/>
          <a:lstStyle>
            <a:lvl1pPr>
              <a:defRPr>
                <a:solidFill>
                  <a:schemeClr val="accent1"/>
                </a:solidFill>
              </a:defRPr>
            </a:lvl1pPr>
          </a:lstStyle>
          <a:p>
            <a:fld id="{2D5FBA41-AFD5-4B00-AC98-55F0A9A32C4E}" type="slidenum">
              <a:rPr lang="nl-NL" smtClean="0"/>
              <a:pPr/>
              <a:t>‹nr.›</a:t>
            </a:fld>
            <a:endParaRPr lang="nl-NL" dirty="0"/>
          </a:p>
        </p:txBody>
      </p:sp>
      <p:sp>
        <p:nvSpPr>
          <p:cNvPr id="15" name="Rechthoek 14"/>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VIDEO</a:t>
            </a:r>
          </a:p>
        </p:txBody>
      </p:sp>
      <p:grpSp>
        <p:nvGrpSpPr>
          <p:cNvPr id="16" name="Groep 15"/>
          <p:cNvGrpSpPr/>
          <p:nvPr userDrawn="1"/>
        </p:nvGrpSpPr>
        <p:grpSpPr>
          <a:xfrm>
            <a:off x="12437429" y="14897"/>
            <a:ext cx="2714126" cy="3676571"/>
            <a:chOff x="12437429" y="14897"/>
            <a:chExt cx="2714126" cy="3676571"/>
          </a:xfrm>
        </p:grpSpPr>
        <p:sp>
          <p:nvSpPr>
            <p:cNvPr id="17" name="Rechthoek 16"/>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VIDEO INVOEGEN</a:t>
              </a:r>
            </a:p>
          </p:txBody>
        </p:sp>
        <p:sp>
          <p:nvSpPr>
            <p:cNvPr id="18"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video. Klik op het pictogram om een video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9"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video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20" name="Ovaal 19"/>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22" name="Ovaal 21"/>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23" name="Rechte verbindingslijn 22"/>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24" name="Rechte verbindingslijn 23"/>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25" name="Rechte verbindingslijn 24"/>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26" name="Groep 25"/>
            <p:cNvGrpSpPr/>
            <p:nvPr/>
          </p:nvGrpSpPr>
          <p:grpSpPr>
            <a:xfrm>
              <a:off x="12450571" y="3301369"/>
              <a:ext cx="1002992" cy="267962"/>
              <a:chOff x="13560784" y="3471416"/>
              <a:chExt cx="1114138" cy="297656"/>
            </a:xfrm>
          </p:grpSpPr>
          <p:sp>
            <p:nvSpPr>
              <p:cNvPr id="31" name="Afgeronde rechthoek 3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32" name="Tekstvak 3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33" name="Rechte verbindingslijn 3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Gelijkbenige driehoek 3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27" name="Groep 26"/>
            <p:cNvGrpSpPr/>
            <p:nvPr userDrawn="1"/>
          </p:nvGrpSpPr>
          <p:grpSpPr>
            <a:xfrm>
              <a:off x="12437429" y="1673053"/>
              <a:ext cx="407902" cy="410475"/>
              <a:chOff x="8066315" y="1676399"/>
              <a:chExt cx="1371600" cy="1380253"/>
            </a:xfrm>
          </p:grpSpPr>
          <p:sp>
            <p:nvSpPr>
              <p:cNvPr id="28" name="Rechthoek 27"/>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29" name="Vrije vorm 28"/>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30" name="Vrije vorm 29"/>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
        <p:nvSpPr>
          <p:cNvPr id="11" name="Tijdelijke aanduiding voor media 10"/>
          <p:cNvSpPr>
            <a:spLocks noGrp="1"/>
          </p:cNvSpPr>
          <p:nvPr>
            <p:ph type="media" sz="quarter" idx="17" hasCustomPrompt="1"/>
          </p:nvPr>
        </p:nvSpPr>
        <p:spPr>
          <a:xfrm>
            <a:off x="2439180" y="820164"/>
            <a:ext cx="8897726" cy="5110736"/>
          </a:xfrm>
          <a:prstGeom prst="roundRect">
            <a:avLst>
              <a:gd name="adj" fmla="val 1583"/>
            </a:avLst>
          </a:prstGeom>
          <a:solidFill>
            <a:schemeClr val="bg1">
              <a:lumMod val="95000"/>
            </a:schemeClr>
          </a:solidFill>
        </p:spPr>
        <p:txBody>
          <a:bodyPr wrap="square" bIns="324000" anchor="ctr">
            <a:noAutofit/>
          </a:bodyPr>
          <a:lstStyle>
            <a:lvl1pPr algn="ctr">
              <a:lnSpc>
                <a:spcPct val="300000"/>
              </a:lnSpc>
              <a:defRPr/>
            </a:lvl1pPr>
          </a:lstStyle>
          <a:p>
            <a:r>
              <a:rPr lang="nl-NL" dirty="0"/>
              <a:t>Klik hier op het icoon</a:t>
            </a:r>
            <a:br>
              <a:rPr lang="nl-NL" dirty="0"/>
            </a:br>
            <a:r>
              <a:rPr lang="nl-NL" dirty="0"/>
              <a:t>een video in te voegen</a:t>
            </a:r>
          </a:p>
        </p:txBody>
      </p:sp>
      <p:pic>
        <p:nvPicPr>
          <p:cNvPr id="62" name="Afbeelding 6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1122" y="5886025"/>
            <a:ext cx="1601772" cy="804952"/>
          </a:xfrm>
          <a:prstGeom prst="rect">
            <a:avLst/>
          </a:prstGeom>
        </p:spPr>
      </p:pic>
    </p:spTree>
    <p:extLst>
      <p:ext uri="{BB962C8B-B14F-4D97-AF65-F5344CB8AC3E}">
        <p14:creationId xmlns:p14="http://schemas.microsoft.com/office/powerpoint/2010/main" val="407295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0% Tekst + 50%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562163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grafiek 6"/>
          <p:cNvSpPr>
            <a:spLocks noGrp="1"/>
          </p:cNvSpPr>
          <p:nvPr>
            <p:ph type="chart" sz="quarter" idx="16" hasCustomPrompt="1"/>
          </p:nvPr>
        </p:nvSpPr>
        <p:spPr>
          <a:xfrm>
            <a:off x="6512892" y="1804890"/>
            <a:ext cx="5126658" cy="3707188"/>
          </a:xfrm>
          <a:solidFill>
            <a:schemeClr val="bg1">
              <a:lumMod val="95000"/>
            </a:schemeClr>
          </a:solidFill>
          <a:ln>
            <a:noFill/>
          </a:ln>
        </p:spPr>
        <p:txBody>
          <a:bodyPr bIns="324000" anchor="ctr"/>
          <a:lstStyle>
            <a:lvl1pPr algn="ctr">
              <a:lnSpc>
                <a:spcPct val="300000"/>
              </a:lnSpc>
              <a:defRPr/>
            </a:lvl1pPr>
          </a:lstStyle>
          <a:p>
            <a:r>
              <a:rPr lang="nl-NL" dirty="0"/>
              <a:t>Klik hier op het icoon</a:t>
            </a:r>
            <a:br>
              <a:rPr lang="nl-NL" dirty="0"/>
            </a:br>
            <a:r>
              <a:rPr lang="nl-NL" dirty="0"/>
              <a:t>een grafiek in te voegen</a:t>
            </a:r>
          </a:p>
        </p:txBody>
      </p:sp>
      <p:sp>
        <p:nvSpPr>
          <p:cNvPr id="32" name="Rechthoek 3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50% TEKST + 50%</a:t>
            </a:r>
            <a:r>
              <a:rPr lang="nl-NL" sz="2000" b="1" baseline="0" dirty="0">
                <a:solidFill>
                  <a:schemeClr val="accent1"/>
                </a:solidFill>
              </a:rPr>
              <a:t> GRAFIEK</a:t>
            </a:r>
            <a:endParaRPr lang="nl-NL" sz="2000" b="1" dirty="0">
              <a:solidFill>
                <a:schemeClr val="accent1"/>
              </a:solidFill>
            </a:endParaRPr>
          </a:p>
        </p:txBody>
      </p:sp>
      <p:grpSp>
        <p:nvGrpSpPr>
          <p:cNvPr id="33" name="Instructie Tekst"/>
          <p:cNvGrpSpPr/>
          <p:nvPr userDrawn="1"/>
        </p:nvGrpSpPr>
        <p:grpSpPr>
          <a:xfrm>
            <a:off x="-2916113" y="0"/>
            <a:ext cx="2688057" cy="3772106"/>
            <a:chOff x="-2959433" y="-5444"/>
            <a:chExt cx="2688057" cy="3772106"/>
          </a:xfrm>
        </p:grpSpPr>
        <p:sp>
          <p:nvSpPr>
            <p:cNvPr id="34" name="Rechthoek 3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3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36" name="Ovaal 3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37" name="Ovaal 3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38" name="Ovaal 3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39" name="Ovaal 3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4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4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4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43" name="Rechte verbindingslijn 4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44" name="Rechte verbindingslijn 4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45" name="Rechte verbindingslijn 4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46" name="Groep 45"/>
            <p:cNvGrpSpPr/>
            <p:nvPr userDrawn="1"/>
          </p:nvGrpSpPr>
          <p:grpSpPr>
            <a:xfrm>
              <a:off x="-1948476" y="816741"/>
              <a:ext cx="409108" cy="427699"/>
              <a:chOff x="-1085063" y="758027"/>
              <a:chExt cx="633799" cy="622540"/>
            </a:xfrm>
          </p:grpSpPr>
          <p:sp>
            <p:nvSpPr>
              <p:cNvPr id="94" name="Afgeronde rechthoek 9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95" name="Groep 94"/>
              <p:cNvGrpSpPr/>
              <p:nvPr userDrawn="1"/>
            </p:nvGrpSpPr>
            <p:grpSpPr>
              <a:xfrm>
                <a:off x="-977746" y="864082"/>
                <a:ext cx="419166" cy="410430"/>
                <a:chOff x="6366933" y="309013"/>
                <a:chExt cx="1901295" cy="1861668"/>
              </a:xfrm>
              <a:solidFill>
                <a:srgbClr val="000000"/>
              </a:solidFill>
            </p:grpSpPr>
            <p:sp>
              <p:nvSpPr>
                <p:cNvPr id="96" name="Rechthoek 9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7" name="Rechthoek 9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8" name="Rechthoek 9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9" name="Rechthoek 9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0" name="Rechthoek 9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1" name="Rechthoek 10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2" name="Rechthoek 10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3" name="Rechthoek 10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4" name="Rechthoek 10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Vrije vorm 10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47" name="Groep 46"/>
            <p:cNvGrpSpPr/>
            <p:nvPr/>
          </p:nvGrpSpPr>
          <p:grpSpPr>
            <a:xfrm>
              <a:off x="-2950232" y="1207835"/>
              <a:ext cx="532929" cy="509563"/>
              <a:chOff x="-2880382" y="802341"/>
              <a:chExt cx="532929" cy="509563"/>
            </a:xfrm>
          </p:grpSpPr>
          <p:sp>
            <p:nvSpPr>
              <p:cNvPr id="72" name="Rechthoek 7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7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5" name="Groep 74"/>
              <p:cNvGrpSpPr/>
              <p:nvPr/>
            </p:nvGrpSpPr>
            <p:grpSpPr>
              <a:xfrm>
                <a:off x="-2802433" y="1123442"/>
                <a:ext cx="132915" cy="104889"/>
                <a:chOff x="-2796392" y="1123442"/>
                <a:chExt cx="120832" cy="104889"/>
              </a:xfrm>
            </p:grpSpPr>
            <p:sp>
              <p:nvSpPr>
                <p:cNvPr id="89" name="Rechthoek 8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0" name="Rechthoek 8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1" name="Rechthoek 9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2" name="Rechthoek 9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3" name="Rechthoek 9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76" name="Groep 75"/>
              <p:cNvGrpSpPr/>
              <p:nvPr/>
            </p:nvGrpSpPr>
            <p:grpSpPr>
              <a:xfrm>
                <a:off x="-2575435" y="1123442"/>
                <a:ext cx="133931" cy="104889"/>
                <a:chOff x="-2556734" y="1123442"/>
                <a:chExt cx="147324" cy="104889"/>
              </a:xfrm>
            </p:grpSpPr>
            <p:grpSp>
              <p:nvGrpSpPr>
                <p:cNvPr id="77" name="Groep 76"/>
                <p:cNvGrpSpPr/>
                <p:nvPr/>
              </p:nvGrpSpPr>
              <p:grpSpPr>
                <a:xfrm>
                  <a:off x="-2556734" y="1123442"/>
                  <a:ext cx="68206" cy="104889"/>
                  <a:chOff x="-2796392" y="1123442"/>
                  <a:chExt cx="120832" cy="104889"/>
                </a:xfrm>
              </p:grpSpPr>
              <p:sp>
                <p:nvSpPr>
                  <p:cNvPr id="84" name="Rechthoek 8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78" name="Groep 77"/>
                <p:cNvGrpSpPr/>
                <p:nvPr/>
              </p:nvGrpSpPr>
              <p:grpSpPr>
                <a:xfrm>
                  <a:off x="-2477616" y="1123442"/>
                  <a:ext cx="68206" cy="104889"/>
                  <a:chOff x="-2796392" y="1123442"/>
                  <a:chExt cx="120832" cy="104889"/>
                </a:xfrm>
              </p:grpSpPr>
              <p:sp>
                <p:nvSpPr>
                  <p:cNvPr id="79" name="Rechthoek 7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0" name="Rechthoek 7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1" name="Rechthoek 8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48" name="Groep 47"/>
            <p:cNvGrpSpPr/>
            <p:nvPr userDrawn="1"/>
          </p:nvGrpSpPr>
          <p:grpSpPr>
            <a:xfrm>
              <a:off x="-1948476" y="1281164"/>
              <a:ext cx="413704" cy="427699"/>
              <a:chOff x="-1845083" y="758027"/>
              <a:chExt cx="633799" cy="622540"/>
            </a:xfrm>
          </p:grpSpPr>
          <p:sp>
            <p:nvSpPr>
              <p:cNvPr id="59" name="Afgeronde rechthoek 5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60" name="Groep 59"/>
              <p:cNvGrpSpPr/>
              <p:nvPr userDrawn="1"/>
            </p:nvGrpSpPr>
            <p:grpSpPr>
              <a:xfrm>
                <a:off x="-1737766" y="864082"/>
                <a:ext cx="419166" cy="410430"/>
                <a:chOff x="3708400" y="309013"/>
                <a:chExt cx="1901295" cy="1861668"/>
              </a:xfrm>
              <a:solidFill>
                <a:srgbClr val="000000"/>
              </a:solidFill>
            </p:grpSpPr>
            <p:sp>
              <p:nvSpPr>
                <p:cNvPr id="61" name="Rechthoek 6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2" name="Rechthoek 6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3" name="Rechthoek 6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4" name="Rechthoek 6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5" name="Rechthoek 6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6" name="Rechthoek 6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7" name="Rechthoek 6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8" name="Rechthoek 6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9" name="Rechthoek 6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0" name="Rechthoek 6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1" name="Vrije vorm 7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49" name="Rechte verbindingslijn 48"/>
            <p:cNvCxnSpPr>
              <a:stCxn id="74" idx="2"/>
              <a:endCxn id="5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50" name="Rechte verbindingslijn 49"/>
            <p:cNvCxnSpPr>
              <a:endCxn id="9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5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5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53" name="Ovaal 5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5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55" name="Groep 54"/>
            <p:cNvGrpSpPr/>
            <p:nvPr/>
          </p:nvGrpSpPr>
          <p:grpSpPr>
            <a:xfrm>
              <a:off x="-2950232" y="816050"/>
              <a:ext cx="528695" cy="344202"/>
              <a:chOff x="-2880382" y="410556"/>
              <a:chExt cx="528695" cy="344202"/>
            </a:xfrm>
          </p:grpSpPr>
          <p:sp>
            <p:nvSpPr>
              <p:cNvPr id="57" name="Afgeronde rechthoek 5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58" name="Vrije vorm 5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5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07" name="Groep 106"/>
          <p:cNvGrpSpPr/>
          <p:nvPr userDrawn="1"/>
        </p:nvGrpSpPr>
        <p:grpSpPr>
          <a:xfrm>
            <a:off x="12435216" y="14897"/>
            <a:ext cx="2716339" cy="3676571"/>
            <a:chOff x="12435216" y="14897"/>
            <a:chExt cx="2716339" cy="3676571"/>
          </a:xfrm>
        </p:grpSpPr>
        <p:sp>
          <p:nvSpPr>
            <p:cNvPr id="108" name="Rechthoek 107"/>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Grafiek INVOEGEN</a:t>
              </a:r>
            </a:p>
          </p:txBody>
        </p:sp>
        <p:sp>
          <p:nvSpPr>
            <p:cNvPr id="109"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grafiek.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grafiek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10"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afbeelding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111" name="Ovaal 110"/>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12" name="Ovaal 111"/>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13" name="Rechte verbindingslijn 112"/>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114" name="Rechte verbindingslijn 113"/>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115" name="Rechte verbindingslijn 114"/>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116" name="Groep 115"/>
            <p:cNvGrpSpPr/>
            <p:nvPr/>
          </p:nvGrpSpPr>
          <p:grpSpPr>
            <a:xfrm>
              <a:off x="12450571" y="3301369"/>
              <a:ext cx="1002992" cy="267962"/>
              <a:chOff x="13560784" y="3471416"/>
              <a:chExt cx="1114138" cy="297656"/>
            </a:xfrm>
          </p:grpSpPr>
          <p:sp>
            <p:nvSpPr>
              <p:cNvPr id="121" name="Afgeronde rechthoek 12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122" name="Tekstvak 12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123" name="Rechte verbindingslijn 12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Gelijkbenige driehoek 12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117" name="Groep 116"/>
            <p:cNvGrpSpPr/>
            <p:nvPr userDrawn="1"/>
          </p:nvGrpSpPr>
          <p:grpSpPr>
            <a:xfrm>
              <a:off x="12435216" y="1678012"/>
              <a:ext cx="372535" cy="405517"/>
              <a:chOff x="12468049" y="1754144"/>
              <a:chExt cx="339072" cy="369091"/>
            </a:xfrm>
          </p:grpSpPr>
          <p:sp>
            <p:nvSpPr>
              <p:cNvPr id="118" name="Rechthoek 117"/>
              <p:cNvSpPr/>
              <p:nvPr userDrawn="1"/>
            </p:nvSpPr>
            <p:spPr>
              <a:xfrm>
                <a:off x="12468049" y="1869625"/>
                <a:ext cx="92751" cy="253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119" name="Rechthoek 118"/>
              <p:cNvSpPr/>
              <p:nvPr userDrawn="1"/>
            </p:nvSpPr>
            <p:spPr>
              <a:xfrm>
                <a:off x="12590223" y="1754144"/>
                <a:ext cx="92751" cy="369091"/>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120" name="Rechthoek 119"/>
              <p:cNvSpPr/>
              <p:nvPr userDrawn="1"/>
            </p:nvSpPr>
            <p:spPr>
              <a:xfrm>
                <a:off x="12714370" y="1836322"/>
                <a:ext cx="92751" cy="28691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
        <p:nvSpPr>
          <p:cNvPr id="125" name="Tijdelijke aanduiding voor tekst 9"/>
          <p:cNvSpPr>
            <a:spLocks noGrp="1"/>
          </p:cNvSpPr>
          <p:nvPr>
            <p:ph type="body" sz="quarter" idx="17" hasCustomPrompt="1"/>
          </p:nvPr>
        </p:nvSpPr>
        <p:spPr>
          <a:xfrm>
            <a:off x="6512891" y="1447800"/>
            <a:ext cx="5137366" cy="320337"/>
          </a:xfrm>
        </p:spPr>
        <p:txBody>
          <a:bodyPr/>
          <a:lstStyle>
            <a:lvl1pPr algn="ctr">
              <a:defRPr lang="nl-NL" sz="1800" b="1" kern="1200" baseline="0" dirty="0">
                <a:solidFill>
                  <a:schemeClr val="accent2"/>
                </a:solidFill>
                <a:latin typeface="+mn-lt"/>
                <a:ea typeface="+mn-ea"/>
                <a:cs typeface="+mn-cs"/>
              </a:defRPr>
            </a:lvl1pPr>
          </a:lstStyle>
          <a:p>
            <a:pPr lvl="0"/>
            <a:r>
              <a:rPr lang="nl-NL" dirty="0"/>
              <a:t>Titel</a:t>
            </a:r>
          </a:p>
        </p:txBody>
      </p:sp>
    </p:spTree>
    <p:extLst>
      <p:ext uri="{BB962C8B-B14F-4D97-AF65-F5344CB8AC3E}">
        <p14:creationId xmlns:p14="http://schemas.microsoft.com/office/powerpoint/2010/main" val="24972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0%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7" name="Tijdelijke aanduiding voor grafiek 6"/>
          <p:cNvSpPr>
            <a:spLocks noGrp="1"/>
          </p:cNvSpPr>
          <p:nvPr>
            <p:ph type="chart" sz="quarter" idx="16" hasCustomPrompt="1"/>
          </p:nvPr>
        </p:nvSpPr>
        <p:spPr>
          <a:xfrm>
            <a:off x="525164" y="1447679"/>
            <a:ext cx="11114386" cy="4064122"/>
          </a:xfrm>
          <a:solidFill>
            <a:schemeClr val="bg1">
              <a:lumMod val="95000"/>
            </a:schemeClr>
          </a:solidFill>
          <a:ln>
            <a:noFill/>
          </a:ln>
        </p:spPr>
        <p:txBody>
          <a:bodyPr bIns="288000" anchor="ctr"/>
          <a:lstStyle>
            <a:lvl1pPr algn="ctr">
              <a:lnSpc>
                <a:spcPct val="300000"/>
              </a:lnSpc>
              <a:defRPr/>
            </a:lvl1pPr>
          </a:lstStyle>
          <a:p>
            <a:r>
              <a:rPr lang="nl-NL" dirty="0"/>
              <a:t>Klik hier op het icoon</a:t>
            </a:r>
            <a:br>
              <a:rPr lang="nl-NL" dirty="0"/>
            </a:br>
            <a:r>
              <a:rPr lang="nl-NL" dirty="0"/>
              <a:t>een grafiek in te voegen</a:t>
            </a:r>
          </a:p>
        </p:txBody>
      </p:sp>
      <p:sp>
        <p:nvSpPr>
          <p:cNvPr id="49" name="Rechthoek 48"/>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GRAFIEK</a:t>
            </a:r>
          </a:p>
        </p:txBody>
      </p:sp>
      <p:grpSp>
        <p:nvGrpSpPr>
          <p:cNvPr id="50" name="Groep 49"/>
          <p:cNvGrpSpPr/>
          <p:nvPr userDrawn="1"/>
        </p:nvGrpSpPr>
        <p:grpSpPr>
          <a:xfrm>
            <a:off x="12435216" y="14897"/>
            <a:ext cx="2716339" cy="3676571"/>
            <a:chOff x="12435216" y="14897"/>
            <a:chExt cx="2716339" cy="3676571"/>
          </a:xfrm>
        </p:grpSpPr>
        <p:sp>
          <p:nvSpPr>
            <p:cNvPr id="51" name="Rechthoek 50"/>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Grafiek INVOEGEN</a:t>
              </a:r>
            </a:p>
          </p:txBody>
        </p:sp>
        <p:sp>
          <p:nvSpPr>
            <p:cNvPr id="52"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grafiek.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grafiek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53"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afbeelding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54" name="Ovaal 53"/>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55" name="Ovaal 54"/>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56" name="Rechte verbindingslijn 55"/>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57" name="Rechte verbindingslijn 56"/>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58" name="Rechte verbindingslijn 57"/>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59" name="Groep 58"/>
            <p:cNvGrpSpPr/>
            <p:nvPr/>
          </p:nvGrpSpPr>
          <p:grpSpPr>
            <a:xfrm>
              <a:off x="12450571" y="3301369"/>
              <a:ext cx="1002992" cy="267962"/>
              <a:chOff x="13560784" y="3471416"/>
              <a:chExt cx="1114138" cy="297656"/>
            </a:xfrm>
          </p:grpSpPr>
          <p:sp>
            <p:nvSpPr>
              <p:cNvPr id="64" name="Afgeronde rechthoek 63"/>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65" name="Tekstvak 64"/>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66" name="Rechte verbindingslijn 65"/>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Gelijkbenige driehoek 6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60" name="Groep 59"/>
            <p:cNvGrpSpPr/>
            <p:nvPr userDrawn="1"/>
          </p:nvGrpSpPr>
          <p:grpSpPr>
            <a:xfrm>
              <a:off x="12435216" y="1678012"/>
              <a:ext cx="372535" cy="405517"/>
              <a:chOff x="12468049" y="1754144"/>
              <a:chExt cx="339072" cy="369091"/>
            </a:xfrm>
          </p:grpSpPr>
          <p:sp>
            <p:nvSpPr>
              <p:cNvPr id="61" name="Rechthoek 60"/>
              <p:cNvSpPr/>
              <p:nvPr userDrawn="1"/>
            </p:nvSpPr>
            <p:spPr>
              <a:xfrm>
                <a:off x="12468049" y="1869625"/>
                <a:ext cx="92751" cy="253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62" name="Rechthoek 61"/>
              <p:cNvSpPr/>
              <p:nvPr userDrawn="1"/>
            </p:nvSpPr>
            <p:spPr>
              <a:xfrm>
                <a:off x="12590223" y="1754144"/>
                <a:ext cx="92751" cy="369091"/>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63" name="Rechthoek 62"/>
              <p:cNvSpPr/>
              <p:nvPr userDrawn="1"/>
            </p:nvSpPr>
            <p:spPr>
              <a:xfrm>
                <a:off x="12714370" y="1836322"/>
                <a:ext cx="92751" cy="28691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17611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kst + 50% Tab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562163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tabel 6"/>
          <p:cNvSpPr>
            <a:spLocks noGrp="1"/>
          </p:cNvSpPr>
          <p:nvPr>
            <p:ph type="tbl" sz="quarter" idx="15" hasCustomPrompt="1"/>
          </p:nvPr>
        </p:nvSpPr>
        <p:spPr>
          <a:xfrm>
            <a:off x="6512892" y="1447678"/>
            <a:ext cx="5126400" cy="4064400"/>
          </a:xfrm>
          <a:solidFill>
            <a:schemeClr val="bg1">
              <a:lumMod val="95000"/>
            </a:schemeClr>
          </a:solidFill>
          <a:ln>
            <a:noFill/>
          </a:ln>
        </p:spPr>
        <p:txBody>
          <a:bodyPr bIns="288000" anchor="ctr"/>
          <a:lstStyle>
            <a:lvl1pPr algn="ctr">
              <a:lnSpc>
                <a:spcPct val="300000"/>
              </a:lnSpc>
              <a:defRPr/>
            </a:lvl1pPr>
          </a:lstStyle>
          <a:p>
            <a:r>
              <a:rPr lang="nl-NL" dirty="0"/>
              <a:t>Klik hier op het icoon</a:t>
            </a:r>
            <a:br>
              <a:rPr lang="nl-NL" dirty="0"/>
            </a:br>
            <a:r>
              <a:rPr lang="nl-NL" dirty="0"/>
              <a:t>een tabel in te voegen</a:t>
            </a:r>
          </a:p>
        </p:txBody>
      </p:sp>
      <p:sp>
        <p:nvSpPr>
          <p:cNvPr id="14" name="Rechthoek 13"/>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50%</a:t>
            </a:r>
            <a:r>
              <a:rPr lang="nl-NL" sz="2000" b="1" baseline="0" dirty="0">
                <a:solidFill>
                  <a:schemeClr val="accent1"/>
                </a:solidFill>
              </a:rPr>
              <a:t> TEKST + 50% TABEL</a:t>
            </a:r>
            <a:endParaRPr lang="nl-NL" sz="2000" b="1" dirty="0">
              <a:solidFill>
                <a:schemeClr val="accent1"/>
              </a:solidFill>
            </a:endParaRPr>
          </a:p>
        </p:txBody>
      </p:sp>
      <p:grpSp>
        <p:nvGrpSpPr>
          <p:cNvPr id="15" name="Instructie Tekst"/>
          <p:cNvGrpSpPr/>
          <p:nvPr userDrawn="1"/>
        </p:nvGrpSpPr>
        <p:grpSpPr>
          <a:xfrm>
            <a:off x="-2916113" y="0"/>
            <a:ext cx="2688057" cy="3772106"/>
            <a:chOff x="-2959433" y="-5444"/>
            <a:chExt cx="2688057" cy="3772106"/>
          </a:xfrm>
        </p:grpSpPr>
        <p:sp>
          <p:nvSpPr>
            <p:cNvPr id="16" name="Rechthoek 15"/>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17"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20" name="Ovaal 19"/>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22" name="Ovaal 21"/>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23" name="Ovaal 22"/>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24" name="Ovaal 23"/>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25"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26"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27"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28" name="Rechte verbindingslijn 27"/>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29" name="Rechte verbindingslijn 28"/>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30" name="Rechte verbindingslijn 29"/>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31" name="Groep 30"/>
            <p:cNvGrpSpPr/>
            <p:nvPr userDrawn="1"/>
          </p:nvGrpSpPr>
          <p:grpSpPr>
            <a:xfrm>
              <a:off x="-1948476" y="816741"/>
              <a:ext cx="409108" cy="427699"/>
              <a:chOff x="-1085063" y="758027"/>
              <a:chExt cx="633799" cy="622540"/>
            </a:xfrm>
          </p:grpSpPr>
          <p:sp>
            <p:nvSpPr>
              <p:cNvPr id="79" name="Afgeronde rechthoek 78"/>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80" name="Groep 79"/>
              <p:cNvGrpSpPr/>
              <p:nvPr userDrawn="1"/>
            </p:nvGrpSpPr>
            <p:grpSpPr>
              <a:xfrm>
                <a:off x="-977746" y="864082"/>
                <a:ext cx="419166" cy="410430"/>
                <a:chOff x="6366933" y="309013"/>
                <a:chExt cx="1901295" cy="1861668"/>
              </a:xfrm>
              <a:solidFill>
                <a:srgbClr val="000000"/>
              </a:solidFill>
            </p:grpSpPr>
            <p:sp>
              <p:nvSpPr>
                <p:cNvPr id="81" name="Rechthoek 80"/>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4" name="Rechthoek 83"/>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Rechthoek 88"/>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0" name="Rechthoek 89"/>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1" name="Vrije vorm 90"/>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32" name="Groep 31"/>
            <p:cNvGrpSpPr/>
            <p:nvPr/>
          </p:nvGrpSpPr>
          <p:grpSpPr>
            <a:xfrm>
              <a:off x="-2950232" y="1207835"/>
              <a:ext cx="532929" cy="509563"/>
              <a:chOff x="-2880382" y="802341"/>
              <a:chExt cx="532929" cy="509563"/>
            </a:xfrm>
          </p:grpSpPr>
          <p:sp>
            <p:nvSpPr>
              <p:cNvPr id="57" name="Rechthoek 56"/>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5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0" name="Groep 59"/>
              <p:cNvGrpSpPr/>
              <p:nvPr/>
            </p:nvGrpSpPr>
            <p:grpSpPr>
              <a:xfrm>
                <a:off x="-2802433" y="1123442"/>
                <a:ext cx="132915" cy="104889"/>
                <a:chOff x="-2796392" y="1123442"/>
                <a:chExt cx="120832" cy="104889"/>
              </a:xfrm>
            </p:grpSpPr>
            <p:sp>
              <p:nvSpPr>
                <p:cNvPr id="74" name="Rechthoek 7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5" name="Rechthoek 7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6" name="Rechthoek 7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7" name="Rechthoek 7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8" name="Rechthoek 7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61" name="Groep 60"/>
              <p:cNvGrpSpPr/>
              <p:nvPr/>
            </p:nvGrpSpPr>
            <p:grpSpPr>
              <a:xfrm>
                <a:off x="-2575435" y="1123442"/>
                <a:ext cx="133931" cy="104889"/>
                <a:chOff x="-2556734" y="1123442"/>
                <a:chExt cx="147324" cy="104889"/>
              </a:xfrm>
            </p:grpSpPr>
            <p:grpSp>
              <p:nvGrpSpPr>
                <p:cNvPr id="62" name="Groep 61"/>
                <p:cNvGrpSpPr/>
                <p:nvPr/>
              </p:nvGrpSpPr>
              <p:grpSpPr>
                <a:xfrm>
                  <a:off x="-2556734" y="1123442"/>
                  <a:ext cx="68206" cy="104889"/>
                  <a:chOff x="-2796392" y="1123442"/>
                  <a:chExt cx="120832" cy="104889"/>
                </a:xfrm>
              </p:grpSpPr>
              <p:sp>
                <p:nvSpPr>
                  <p:cNvPr id="69" name="Rechthoek 6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0" name="Rechthoek 6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1" name="Rechthoek 7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2" name="Rechthoek 7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3" name="Rechthoek 7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63" name="Groep 62"/>
                <p:cNvGrpSpPr/>
                <p:nvPr/>
              </p:nvGrpSpPr>
              <p:grpSpPr>
                <a:xfrm>
                  <a:off x="-2477616" y="1123442"/>
                  <a:ext cx="68206" cy="104889"/>
                  <a:chOff x="-2796392" y="1123442"/>
                  <a:chExt cx="120832" cy="104889"/>
                </a:xfrm>
              </p:grpSpPr>
              <p:sp>
                <p:nvSpPr>
                  <p:cNvPr id="64" name="Rechthoek 6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5" name="Rechthoek 6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6" name="Rechthoek 6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7" name="Rechthoek 6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8" name="Rechthoek 6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33" name="Groep 32"/>
            <p:cNvGrpSpPr/>
            <p:nvPr userDrawn="1"/>
          </p:nvGrpSpPr>
          <p:grpSpPr>
            <a:xfrm>
              <a:off x="-1948476" y="1281164"/>
              <a:ext cx="413704" cy="427699"/>
              <a:chOff x="-1845083" y="758027"/>
              <a:chExt cx="633799" cy="622540"/>
            </a:xfrm>
          </p:grpSpPr>
          <p:sp>
            <p:nvSpPr>
              <p:cNvPr id="44" name="Afgeronde rechthoek 43"/>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45" name="Groep 44"/>
              <p:cNvGrpSpPr/>
              <p:nvPr userDrawn="1"/>
            </p:nvGrpSpPr>
            <p:grpSpPr>
              <a:xfrm>
                <a:off x="-1737766" y="864082"/>
                <a:ext cx="419166" cy="410430"/>
                <a:chOff x="3708400" y="309013"/>
                <a:chExt cx="1901295" cy="1861668"/>
              </a:xfrm>
              <a:solidFill>
                <a:srgbClr val="000000"/>
              </a:solidFill>
            </p:grpSpPr>
            <p:sp>
              <p:nvSpPr>
                <p:cNvPr id="46" name="Rechthoek 45"/>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47" name="Rechthoek 46"/>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48" name="Rechthoek 47"/>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49" name="Rechthoek 48"/>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0" name="Rechthoek 49"/>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1" name="Rechthoek 50"/>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2" name="Rechthoek 51"/>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3" name="Rechthoek 52"/>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4" name="Rechthoek 53"/>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5" name="Rechthoek 54"/>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6" name="Vrije vorm 55"/>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34" name="Rechte verbindingslijn 33"/>
            <p:cNvCxnSpPr>
              <a:stCxn id="59" idx="2"/>
              <a:endCxn id="44"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35" name="Rechte verbindingslijn 34"/>
            <p:cNvCxnSpPr>
              <a:endCxn id="79"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36"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37"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38" name="Ovaal 37"/>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39"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40" name="Groep 39"/>
            <p:cNvGrpSpPr/>
            <p:nvPr/>
          </p:nvGrpSpPr>
          <p:grpSpPr>
            <a:xfrm>
              <a:off x="-2950232" y="816050"/>
              <a:ext cx="528695" cy="344202"/>
              <a:chOff x="-2880382" y="410556"/>
              <a:chExt cx="528695" cy="344202"/>
            </a:xfrm>
          </p:grpSpPr>
          <p:sp>
            <p:nvSpPr>
              <p:cNvPr id="42" name="Afgeronde rechthoek 41"/>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43" name="Vrije vorm 42"/>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41"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92" name="Groep 91"/>
          <p:cNvGrpSpPr/>
          <p:nvPr userDrawn="1"/>
        </p:nvGrpSpPr>
        <p:grpSpPr>
          <a:xfrm>
            <a:off x="12441148" y="14897"/>
            <a:ext cx="2710407" cy="3676571"/>
            <a:chOff x="12441148" y="14897"/>
            <a:chExt cx="2710407" cy="3676571"/>
          </a:xfrm>
        </p:grpSpPr>
        <p:sp>
          <p:nvSpPr>
            <p:cNvPr id="93" name="Rechthoek 92"/>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Tabel INVOEGEN</a:t>
              </a:r>
            </a:p>
          </p:txBody>
        </p:sp>
        <p:sp>
          <p:nvSpPr>
            <p:cNvPr id="94"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tabel.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tabel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95"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tabel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96" name="Ovaal 95"/>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97" name="Ovaal 96"/>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98" name="Rechte verbindingslijn 97"/>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99" name="Rechte verbindingslijn 98"/>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100" name="Rechte verbindingslijn 99"/>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101" name="Groep 100"/>
            <p:cNvGrpSpPr/>
            <p:nvPr/>
          </p:nvGrpSpPr>
          <p:grpSpPr>
            <a:xfrm>
              <a:off x="12450571" y="3301369"/>
              <a:ext cx="1002992" cy="267962"/>
              <a:chOff x="13560784" y="3471416"/>
              <a:chExt cx="1114138" cy="297656"/>
            </a:xfrm>
          </p:grpSpPr>
          <p:sp>
            <p:nvSpPr>
              <p:cNvPr id="111" name="Afgeronde rechthoek 11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112" name="Tekstvak 11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113" name="Rechte verbindingslijn 11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Gelijkbenige driehoek 11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102" name="Groep 101"/>
            <p:cNvGrpSpPr/>
            <p:nvPr userDrawn="1"/>
          </p:nvGrpSpPr>
          <p:grpSpPr>
            <a:xfrm>
              <a:off x="12441148" y="1674386"/>
              <a:ext cx="445181" cy="402106"/>
              <a:chOff x="6072040" y="3376043"/>
              <a:chExt cx="1227920" cy="1109109"/>
            </a:xfrm>
          </p:grpSpPr>
          <p:sp>
            <p:nvSpPr>
              <p:cNvPr id="103" name="Rechthoek 102"/>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104" name="Rechthoek 103"/>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cxnSp>
            <p:nvCxnSpPr>
              <p:cNvPr id="105" name="Rechte verbindingslijn 104"/>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6" name="Rechte verbindingslijn 105"/>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7" name="Rechte verbindingslijn 106"/>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8" name="Rechte verbindingslijn 107"/>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9" name="Rechte verbindingslijn 108"/>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10" name="Rechthoek 109"/>
              <p:cNvSpPr/>
              <p:nvPr userDrawn="1"/>
            </p:nvSpPr>
            <p:spPr>
              <a:xfrm>
                <a:off x="6072040" y="3376043"/>
                <a:ext cx="1227920" cy="1109109"/>
              </a:xfrm>
              <a:prstGeom prst="rect">
                <a:avLst/>
              </a:prstGeom>
              <a:noFill/>
              <a:ln w="1905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273667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0% Tab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7" name="Tijdelijke aanduiding voor tabel 6"/>
          <p:cNvSpPr>
            <a:spLocks noGrp="1"/>
          </p:cNvSpPr>
          <p:nvPr>
            <p:ph type="tbl" sz="quarter" idx="15" hasCustomPrompt="1"/>
          </p:nvPr>
        </p:nvSpPr>
        <p:spPr>
          <a:xfrm>
            <a:off x="525164" y="1447678"/>
            <a:ext cx="11114128" cy="4064400"/>
          </a:xfrm>
          <a:solidFill>
            <a:schemeClr val="bg1">
              <a:lumMod val="95000"/>
            </a:schemeClr>
          </a:solidFill>
          <a:ln>
            <a:noFill/>
          </a:ln>
        </p:spPr>
        <p:txBody>
          <a:bodyPr bIns="288000" anchor="ctr"/>
          <a:lstStyle>
            <a:lvl1pPr algn="ctr">
              <a:lnSpc>
                <a:spcPct val="300000"/>
              </a:lnSpc>
              <a:defRPr baseline="0"/>
            </a:lvl1pPr>
          </a:lstStyle>
          <a:p>
            <a:r>
              <a:rPr lang="nl-NL" dirty="0"/>
              <a:t>Klik hier op het icoon</a:t>
            </a:r>
            <a:br>
              <a:rPr lang="nl-NL" dirty="0"/>
            </a:br>
            <a:r>
              <a:rPr lang="nl-NL" dirty="0"/>
              <a:t>een tabel in te voegen</a:t>
            </a:r>
          </a:p>
        </p:txBody>
      </p:sp>
      <p:sp>
        <p:nvSpPr>
          <p:cNvPr id="9" name="Rechthoek 8"/>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TABEL</a:t>
            </a:r>
          </a:p>
        </p:txBody>
      </p:sp>
      <p:grpSp>
        <p:nvGrpSpPr>
          <p:cNvPr id="11" name="Groep 10"/>
          <p:cNvGrpSpPr/>
          <p:nvPr userDrawn="1"/>
        </p:nvGrpSpPr>
        <p:grpSpPr>
          <a:xfrm>
            <a:off x="12441148" y="14897"/>
            <a:ext cx="2710407" cy="3676571"/>
            <a:chOff x="12441148" y="14897"/>
            <a:chExt cx="2710407" cy="3676571"/>
          </a:xfrm>
        </p:grpSpPr>
        <p:sp>
          <p:nvSpPr>
            <p:cNvPr id="12" name="Rechthoek 11"/>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Tabel INVOEGEN</a:t>
              </a:r>
            </a:p>
          </p:txBody>
        </p:sp>
        <p:sp>
          <p:nvSpPr>
            <p:cNvPr id="13"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tabel.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tabel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4"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tabel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15" name="Ovaal 14"/>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6" name="Ovaal 15"/>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7" name="Rechte verbindingslijn 16"/>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18" name="Rechte verbindingslijn 17"/>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19" name="Rechte verbindingslijn 18"/>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20" name="Groep 19"/>
            <p:cNvGrpSpPr/>
            <p:nvPr/>
          </p:nvGrpSpPr>
          <p:grpSpPr>
            <a:xfrm>
              <a:off x="12450571" y="3301369"/>
              <a:ext cx="1002992" cy="267962"/>
              <a:chOff x="13560784" y="3471416"/>
              <a:chExt cx="1114138" cy="297656"/>
            </a:xfrm>
          </p:grpSpPr>
          <p:sp>
            <p:nvSpPr>
              <p:cNvPr id="30" name="Afgeronde rechthoek 29"/>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31" name="Tekstvak 30"/>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32" name="Rechte verbindingslijn 31"/>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Gelijkbenige driehoek 32"/>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21" name="Groep 20"/>
            <p:cNvGrpSpPr/>
            <p:nvPr userDrawn="1"/>
          </p:nvGrpSpPr>
          <p:grpSpPr>
            <a:xfrm>
              <a:off x="12441148" y="1674386"/>
              <a:ext cx="445181" cy="402106"/>
              <a:chOff x="6072040" y="3376043"/>
              <a:chExt cx="1227920" cy="1109109"/>
            </a:xfrm>
          </p:grpSpPr>
          <p:sp>
            <p:nvSpPr>
              <p:cNvPr id="22" name="Rechthoek 21"/>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23" name="Rechthoek 22"/>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cxnSp>
            <p:nvCxnSpPr>
              <p:cNvPr id="24" name="Rechte verbindingslijn 23"/>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9" name="Rechthoek 28"/>
              <p:cNvSpPr/>
              <p:nvPr userDrawn="1"/>
            </p:nvSpPr>
            <p:spPr>
              <a:xfrm>
                <a:off x="6072040" y="3376043"/>
                <a:ext cx="1227920" cy="1109109"/>
              </a:xfrm>
              <a:prstGeom prst="rect">
                <a:avLst/>
              </a:prstGeom>
              <a:noFill/>
              <a:ln w="1905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185540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sluiting slide">
    <p:spTree>
      <p:nvGrpSpPr>
        <p:cNvPr id="1" name=""/>
        <p:cNvGrpSpPr/>
        <p:nvPr/>
      </p:nvGrpSpPr>
      <p:grpSpPr>
        <a:xfrm>
          <a:off x="0" y="0"/>
          <a:ext cx="0" cy="0"/>
          <a:chOff x="0" y="0"/>
          <a:chExt cx="0" cy="0"/>
        </a:xfrm>
      </p:grpSpPr>
      <p:sp>
        <p:nvSpPr>
          <p:cNvPr id="13" name="Tijdelijke aanduiding voor afbeelding 12"/>
          <p:cNvSpPr>
            <a:spLocks noGrp="1"/>
          </p:cNvSpPr>
          <p:nvPr>
            <p:ph type="pic" sz="quarter" idx="15" hasCustomPrompt="1"/>
          </p:nvPr>
        </p:nvSpPr>
        <p:spPr>
          <a:xfrm>
            <a:off x="1" y="0"/>
            <a:ext cx="12191999" cy="6858001"/>
          </a:xfrm>
          <a:prstGeom prst="rect">
            <a:avLst/>
          </a:prstGeom>
          <a:solidFill>
            <a:schemeClr val="bg1">
              <a:lumMod val="95000"/>
            </a:schemeClr>
          </a:solidFill>
        </p:spPr>
        <p:txBody>
          <a:bodyPr wrap="square" bIns="288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60" name="Tijdelijke aanduiding voor tekst 7"/>
          <p:cNvSpPr>
            <a:spLocks noGrp="1"/>
          </p:cNvSpPr>
          <p:nvPr>
            <p:ph type="body" sz="quarter" idx="17" hasCustomPrompt="1"/>
          </p:nvPr>
        </p:nvSpPr>
        <p:spPr>
          <a:xfrm rot="10800000">
            <a:off x="0" y="7121559"/>
            <a:ext cx="30459600" cy="3229200"/>
          </a:xfrm>
          <a:blipFill>
            <a:blip r:embed="rId2" cstate="email">
              <a:extLst>
                <a:ext uri="{28A0092B-C50C-407E-A947-70E740481C1C}">
                  <a14:useLocalDpi xmlns:a14="http://schemas.microsoft.com/office/drawing/2010/main"/>
                </a:ext>
              </a:extLst>
            </a:blip>
            <a:stretch>
              <a:fillRect/>
            </a:stretch>
          </a:blipFill>
        </p:spPr>
        <p:txBody>
          <a:bodyPr>
            <a:noAutofit/>
          </a:bodyPr>
          <a:lstStyle>
            <a:lvl1pPr>
              <a:defRPr sz="900" b="0">
                <a:solidFill>
                  <a:schemeClr val="bg2"/>
                </a:solidFill>
              </a:defRPr>
            </a:lvl1pPr>
          </a:lstStyle>
          <a:p>
            <a:pPr lvl="0"/>
            <a:r>
              <a:rPr lang="nl-NL" dirty="0"/>
              <a:t>Niet verwijderen</a:t>
            </a:r>
          </a:p>
        </p:txBody>
      </p:sp>
      <p:sp>
        <p:nvSpPr>
          <p:cNvPr id="61" name="Tijdelijke aanduiding voor tekst 7"/>
          <p:cNvSpPr>
            <a:spLocks noGrp="1"/>
          </p:cNvSpPr>
          <p:nvPr>
            <p:ph type="body" sz="quarter" idx="18" hasCustomPrompt="1"/>
          </p:nvPr>
        </p:nvSpPr>
        <p:spPr>
          <a:xfrm>
            <a:off x="532936" y="4483460"/>
            <a:ext cx="3009600" cy="1843200"/>
          </a:xfrm>
          <a:blipFill>
            <a:blip r:embed="rId3" cstate="email">
              <a:extLst>
                <a:ext uri="{28A0092B-C50C-407E-A947-70E740481C1C}">
                  <a14:useLocalDpi xmlns:a14="http://schemas.microsoft.com/office/drawing/2010/main"/>
                </a:ext>
              </a:extLst>
            </a:blip>
            <a:stretch>
              <a:fillRect/>
            </a:stretch>
          </a:blipFill>
        </p:spPr>
        <p:txBody>
          <a:bodyPr>
            <a:noAutofit/>
          </a:bodyPr>
          <a:lstStyle>
            <a:lvl1pPr>
              <a:defRPr sz="900" b="0">
                <a:solidFill>
                  <a:schemeClr val="bg1"/>
                </a:solidFill>
              </a:defRPr>
            </a:lvl1pPr>
          </a:lstStyle>
          <a:p>
            <a:pPr lvl="0"/>
            <a:r>
              <a:rPr lang="nl-NL" dirty="0"/>
              <a:t>Niet verwijderen</a:t>
            </a:r>
          </a:p>
        </p:txBody>
      </p:sp>
      <p:sp>
        <p:nvSpPr>
          <p:cNvPr id="2" name="Titel 1"/>
          <p:cNvSpPr>
            <a:spLocks noGrp="1"/>
          </p:cNvSpPr>
          <p:nvPr>
            <p:ph type="title" hasCustomPrompt="1"/>
          </p:nvPr>
        </p:nvSpPr>
        <p:spPr>
          <a:xfrm>
            <a:off x="4042229" y="5906294"/>
            <a:ext cx="7622060" cy="496565"/>
          </a:xfrm>
        </p:spPr>
        <p:txBody>
          <a:bodyPr bIns="0" anchor="b" anchorCtr="0"/>
          <a:lstStyle>
            <a:lvl1pPr algn="r">
              <a:defRPr/>
            </a:lvl1pPr>
          </a:lstStyle>
          <a:p>
            <a:r>
              <a:rPr lang="nl-NL" dirty="0"/>
              <a:t>Afsluiting</a:t>
            </a:r>
          </a:p>
        </p:txBody>
      </p:sp>
      <p:sp>
        <p:nvSpPr>
          <p:cNvPr id="18" name="Rechthoek 17"/>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AFSLUITING</a:t>
            </a:r>
          </a:p>
        </p:txBody>
      </p:sp>
      <p:grpSp>
        <p:nvGrpSpPr>
          <p:cNvPr id="3" name="Groep 2"/>
          <p:cNvGrpSpPr/>
          <p:nvPr userDrawn="1"/>
        </p:nvGrpSpPr>
        <p:grpSpPr>
          <a:xfrm>
            <a:off x="12446162" y="-5444"/>
            <a:ext cx="2704546" cy="6868888"/>
            <a:chOff x="12446162" y="-5444"/>
            <a:chExt cx="2704546" cy="6868888"/>
          </a:xfrm>
        </p:grpSpPr>
        <p:pic>
          <p:nvPicPr>
            <p:cNvPr id="91" name="Afbeelding 9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2472003" y="5248243"/>
              <a:ext cx="2371725" cy="1362075"/>
            </a:xfrm>
            <a:prstGeom prst="rect">
              <a:avLst/>
            </a:prstGeom>
          </p:spPr>
        </p:pic>
        <p:grpSp>
          <p:nvGrpSpPr>
            <p:cNvPr id="20" name="Instructie afbeelding B"/>
            <p:cNvGrpSpPr/>
            <p:nvPr userDrawn="1"/>
          </p:nvGrpSpPr>
          <p:grpSpPr>
            <a:xfrm>
              <a:off x="12446162" y="-5444"/>
              <a:ext cx="2704546" cy="6868888"/>
              <a:chOff x="12470972" y="-5444"/>
              <a:chExt cx="2704546" cy="6868888"/>
            </a:xfrm>
          </p:grpSpPr>
          <p:sp>
            <p:nvSpPr>
              <p:cNvPr id="37"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38"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39"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40"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41"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42"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43"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44"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45" name="Icoontje afbeeldi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88780" y="1708839"/>
                <a:ext cx="521075" cy="521075"/>
              </a:xfrm>
              <a:prstGeom prst="rect">
                <a:avLst/>
              </a:prstGeom>
            </p:spPr>
          </p:pic>
          <p:sp>
            <p:nvSpPr>
              <p:cNvPr id="46"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47"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48"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49" name="Groep 127"/>
              <p:cNvGrpSpPr/>
              <p:nvPr/>
            </p:nvGrpSpPr>
            <p:grpSpPr>
              <a:xfrm>
                <a:off x="12483705" y="3495180"/>
                <a:ext cx="1114138" cy="297656"/>
                <a:chOff x="13560784" y="3471416"/>
                <a:chExt cx="1114138" cy="297656"/>
              </a:xfrm>
            </p:grpSpPr>
            <p:sp>
              <p:nvSpPr>
                <p:cNvPr id="50"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51"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52"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grpSp>
          <p:nvGrpSpPr>
            <p:cNvPr id="22" name="Groep 74"/>
            <p:cNvGrpSpPr/>
            <p:nvPr userDrawn="1"/>
          </p:nvGrpSpPr>
          <p:grpSpPr>
            <a:xfrm>
              <a:off x="13386896" y="6137670"/>
              <a:ext cx="1750842" cy="564707"/>
              <a:chOff x="13098875" y="6031678"/>
              <a:chExt cx="1969277" cy="635161"/>
            </a:xfrm>
          </p:grpSpPr>
          <p:sp>
            <p:nvSpPr>
              <p:cNvPr id="23"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24" name="Groep 76"/>
              <p:cNvGrpSpPr/>
              <p:nvPr/>
            </p:nvGrpSpPr>
            <p:grpSpPr>
              <a:xfrm>
                <a:off x="13098875" y="6031679"/>
                <a:ext cx="1969277" cy="542924"/>
                <a:chOff x="13164976" y="6054428"/>
                <a:chExt cx="1969277" cy="542924"/>
              </a:xfrm>
            </p:grpSpPr>
            <p:sp>
              <p:nvSpPr>
                <p:cNvPr id="27"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28" name="Groep 80"/>
                <p:cNvGrpSpPr/>
                <p:nvPr/>
              </p:nvGrpSpPr>
              <p:grpSpPr>
                <a:xfrm>
                  <a:off x="13214777" y="6112607"/>
                  <a:ext cx="145227" cy="129517"/>
                  <a:chOff x="12287399" y="5999447"/>
                  <a:chExt cx="194830" cy="173755"/>
                </a:xfrm>
              </p:grpSpPr>
              <p:sp>
                <p:nvSpPr>
                  <p:cNvPr id="31"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2"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3"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4"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5"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6"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29"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30"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25"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26"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76089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45833E-6 -2.59259E-6 L -1.49284 -0.49051 " pathEditMode="relative" rAng="0" ptsTypes="AA">
                                      <p:cBhvr>
                                        <p:cTn id="6" dur="2500" fill="hold"/>
                                        <p:tgtEl>
                                          <p:spTgt spid="60"/>
                                        </p:tgtEl>
                                        <p:attrNameLst>
                                          <p:attrName>ppt_x</p:attrName>
                                          <p:attrName>ppt_y</p:attrName>
                                        </p:attrNameLst>
                                      </p:cBhvr>
                                      <p:rCtr x="-74648" y="-24537"/>
                                    </p:animMotion>
                                  </p:childTnLst>
                                </p:cTn>
                              </p:par>
                            </p:childTnLst>
                          </p:cTn>
                        </p:par>
                        <p:par>
                          <p:cTn id="7" fill="hold">
                            <p:stCondLst>
                              <p:cond delay="2500"/>
                            </p:stCondLst>
                            <p:childTnLst>
                              <p:par>
                                <p:cTn id="8" presetID="10" presetClass="entr" presetSubtype="0" fill="hold" grpId="0" nodeType="afterEffect">
                                  <p:stCondLst>
                                    <p:cond delay="0"/>
                                  </p:stCondLst>
                                  <p:childTnLst>
                                    <p:set>
                                      <p:cBhvr>
                                        <p:cTn id="9" dur="1" fill="hold">
                                          <p:stCondLst>
                                            <p:cond delay="0"/>
                                          </p:stCondLst>
                                        </p:cTn>
                                        <p:tgtEl>
                                          <p:spTgt spid="61">
                                            <p:bg/>
                                          </p:spTgt>
                                        </p:tgtEl>
                                        <p:attrNameLst>
                                          <p:attrName>style.visibility</p:attrName>
                                        </p:attrNameLst>
                                      </p:cBhvr>
                                      <p:to>
                                        <p:strVal val="visible"/>
                                      </p:to>
                                    </p:set>
                                    <p:animEffect transition="in" filter="fade">
                                      <p:cBhvr>
                                        <p:cTn id="10" dur="750"/>
                                        <p:tgtEl>
                                          <p:spTgt spid="6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xEl>
                                              <p:pRg st="0" end="0"/>
                                            </p:txEl>
                                          </p:spTgt>
                                        </p:tgtEl>
                                        <p:attrNameLst>
                                          <p:attrName>style.visibility</p:attrName>
                                        </p:attrNameLst>
                                      </p:cBhvr>
                                      <p:to>
                                        <p:strVal val="visible"/>
                                      </p:to>
                                    </p:set>
                                    <p:animEffect transition="in" filter="fade">
                                      <p:cBhvr>
                                        <p:cTn id="13" dur="750"/>
                                        <p:tgtEl>
                                          <p:spTgt spid="61">
                                            <p:txEl>
                                              <p:pRg st="0" end="0"/>
                                            </p:txEl>
                                          </p:spTgt>
                                        </p:tgtEl>
                                      </p:cBhvr>
                                    </p:animEffect>
                                  </p:childTnLst>
                                </p:cTn>
                              </p:par>
                            </p:childTnLst>
                          </p:cTn>
                        </p:par>
                        <p:par>
                          <p:cTn id="14" fill="hold">
                            <p:stCondLst>
                              <p:cond delay="325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tmplLst>
          <p:tmpl>
            <p:tnLst>
              <p:par>
                <p:cTn presetID="35" presetClass="path" presetSubtype="0" accel="50000" decel="50000" fill="hold" nodeType="withEffect">
                  <p:stCondLst>
                    <p:cond delay="0"/>
                  </p:stCondLst>
                  <p:childTnLst>
                    <p:animMotion origin="layout" path="M 1.45833E-6 -2.59259E-6 L -1.49284 -0.49051 " pathEditMode="relative" rAng="0" ptsTypes="AA">
                      <p:cBhvr>
                        <p:cTn dur="2500" fill="hold"/>
                        <p:tgtEl>
                          <p:spTgt spid="60"/>
                        </p:tgtEl>
                        <p:attrNameLst>
                          <p:attrName>ppt_x</p:attrName>
                          <p:attrName>ppt_y</p:attrName>
                        </p:attrNameLst>
                      </p:cBhvr>
                      <p:rCtr x="-74648" y="-24537"/>
                    </p:animMotion>
                  </p:childTnLst>
                </p:cTn>
              </p:par>
            </p:tnLst>
          </p:tmpl>
        </p:tmplLst>
      </p:bldP>
      <p:bldP spid="61" grpId="0" build="p" animBg="1">
        <p:tmplLst>
          <p:tmpl>
            <p:tnLst>
              <p:par>
                <p:cTn presetID="10"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Lst>
      </p:bldP>
      <p:bldP spid="2"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487C388-D32C-4B13-9C11-F6894929F22D}"/>
              </a:ext>
            </a:extLst>
          </p:cNvPr>
          <p:cNvSpPr>
            <a:spLocks noGrp="1"/>
          </p:cNvSpPr>
          <p:nvPr>
            <p:ph type="dt" sz="half" idx="10"/>
          </p:nvPr>
        </p:nvSpPr>
        <p:spPr/>
        <p:txBody>
          <a:bodyPr/>
          <a:lstStyle/>
          <a:p>
            <a:fld id="{AF30F853-6A56-4E8B-8ED4-1E3334CC4B69}" type="datetimeFigureOut">
              <a:rPr lang="nl-NL" smtClean="0"/>
              <a:t>27-5-2024</a:t>
            </a:fld>
            <a:endParaRPr lang="nl-NL"/>
          </a:p>
        </p:txBody>
      </p:sp>
      <p:sp>
        <p:nvSpPr>
          <p:cNvPr id="3" name="Tijdelijke aanduiding voor voettekst 2">
            <a:extLst>
              <a:ext uri="{FF2B5EF4-FFF2-40B4-BE49-F238E27FC236}">
                <a16:creationId xmlns:a16="http://schemas.microsoft.com/office/drawing/2014/main" id="{4E14C3CF-3332-46F3-B14A-8857AEA1789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ACD69C2-D1AF-4418-B7F5-98A97E81E07D}"/>
              </a:ext>
            </a:extLst>
          </p:cNvPr>
          <p:cNvSpPr>
            <a:spLocks noGrp="1"/>
          </p:cNvSpPr>
          <p:nvPr>
            <p:ph type="sldNum" sz="quarter" idx="12"/>
          </p:nvPr>
        </p:nvSpPr>
        <p:spPr/>
        <p:txBody>
          <a:bodyPr/>
          <a:lstStyle/>
          <a:p>
            <a:fld id="{A8B54AAE-9982-4323-89C7-84E63AAFB8A3}" type="slidenum">
              <a:rPr lang="nl-NL" smtClean="0"/>
              <a:t>‹nr.›</a:t>
            </a:fld>
            <a:endParaRPr lang="nl-NL"/>
          </a:p>
        </p:txBody>
      </p:sp>
    </p:spTree>
    <p:extLst>
      <p:ext uri="{BB962C8B-B14F-4D97-AF65-F5344CB8AC3E}">
        <p14:creationId xmlns:p14="http://schemas.microsoft.com/office/powerpoint/2010/main" val="376458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55E16-606D-44A7-AA2D-4C9900C1369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A724DB2-FCCC-43A8-A2D2-503057A44D7F}"/>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4687F67-AA29-4B7A-A6FE-E4ADFF359BF2}"/>
              </a:ext>
            </a:extLst>
          </p:cNvPr>
          <p:cNvSpPr>
            <a:spLocks noGrp="1"/>
          </p:cNvSpPr>
          <p:nvPr>
            <p:ph type="dt" sz="half" idx="10"/>
          </p:nvPr>
        </p:nvSpPr>
        <p:spPr/>
        <p:txBody>
          <a:bodyPr/>
          <a:lstStyle/>
          <a:p>
            <a:fld id="{AF30F853-6A56-4E8B-8ED4-1E3334CC4B69}"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8AD860D6-739E-4094-BF78-A5C5F1C8E0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8348340-454D-4D3F-9EFC-946D43F092CD}"/>
              </a:ext>
            </a:extLst>
          </p:cNvPr>
          <p:cNvSpPr>
            <a:spLocks noGrp="1"/>
          </p:cNvSpPr>
          <p:nvPr>
            <p:ph type="sldNum" sz="quarter" idx="12"/>
          </p:nvPr>
        </p:nvSpPr>
        <p:spPr/>
        <p:txBody>
          <a:bodyPr/>
          <a:lstStyle/>
          <a:p>
            <a:fld id="{A8B54AAE-9982-4323-89C7-84E63AAFB8A3}" type="slidenum">
              <a:rPr lang="nl-NL" smtClean="0"/>
              <a:t>‹nr.›</a:t>
            </a:fld>
            <a:endParaRPr lang="nl-NL"/>
          </a:p>
        </p:txBody>
      </p:sp>
    </p:spTree>
    <p:extLst>
      <p:ext uri="{BB962C8B-B14F-4D97-AF65-F5344CB8AC3E}">
        <p14:creationId xmlns:p14="http://schemas.microsoft.com/office/powerpoint/2010/main" val="580534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11141674" cy="284560"/>
          </a:xfrm>
        </p:spPr>
        <p:txBody>
          <a:bodyPr>
            <a:noAutofit/>
          </a:bodyPr>
          <a:lstStyle>
            <a:lvl1pPr>
              <a:defRPr sz="1800" b="1">
                <a:solidFill>
                  <a:schemeClr val="accent2"/>
                </a:solidFill>
              </a:defRPr>
            </a:lvl1pPr>
          </a:lstStyle>
          <a:p>
            <a:pPr lvl="0"/>
            <a:r>
              <a:rPr lang="nl-NL" dirty="0"/>
              <a:t>Subtitel</a:t>
            </a:r>
          </a:p>
        </p:txBody>
      </p:sp>
      <p:sp>
        <p:nvSpPr>
          <p:cNvPr id="102" name="Rechthoek 101"/>
          <p:cNvSpPr/>
          <p:nvPr userDrawn="1"/>
        </p:nvSpPr>
        <p:spPr>
          <a:xfrm>
            <a:off x="9003323" y="-446643"/>
            <a:ext cx="3188677"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LEGE</a:t>
            </a:r>
            <a:r>
              <a:rPr lang="nl-NL" sz="2000" b="1" baseline="0" dirty="0">
                <a:solidFill>
                  <a:schemeClr val="accent1"/>
                </a:solidFill>
              </a:rPr>
              <a:t> SLIDE</a:t>
            </a:r>
            <a:endParaRPr lang="nl-NL" sz="2000" b="1" dirty="0">
              <a:solidFill>
                <a:schemeClr val="accent1"/>
              </a:solidFill>
            </a:endParaRPr>
          </a:p>
        </p:txBody>
      </p:sp>
      <p:grpSp>
        <p:nvGrpSpPr>
          <p:cNvPr id="103" name="Instructie Tekst"/>
          <p:cNvGrpSpPr/>
          <p:nvPr userDrawn="1"/>
        </p:nvGrpSpPr>
        <p:grpSpPr>
          <a:xfrm>
            <a:off x="-2916113" y="0"/>
            <a:ext cx="2688057" cy="3772106"/>
            <a:chOff x="-2959433" y="-5444"/>
            <a:chExt cx="2688057" cy="3772106"/>
          </a:xfrm>
        </p:grpSpPr>
        <p:sp>
          <p:nvSpPr>
            <p:cNvPr id="104" name="Rechthoek 10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10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6" name="Ovaal 10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107" name="Ovaal 10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108" name="Ovaal 10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109" name="Ovaal 10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11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113" name="Rechte verbindingslijn 11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114" name="Rechte verbindingslijn 11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115" name="Rechte verbindingslijn 11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116" name="Groep 115"/>
            <p:cNvGrpSpPr/>
            <p:nvPr userDrawn="1"/>
          </p:nvGrpSpPr>
          <p:grpSpPr>
            <a:xfrm>
              <a:off x="-1948476" y="816741"/>
              <a:ext cx="409108" cy="427699"/>
              <a:chOff x="-1085063" y="758027"/>
              <a:chExt cx="633799" cy="622540"/>
            </a:xfrm>
          </p:grpSpPr>
          <p:sp>
            <p:nvSpPr>
              <p:cNvPr id="164" name="Afgeronde rechthoek 16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65" name="Groep 164"/>
              <p:cNvGrpSpPr/>
              <p:nvPr userDrawn="1"/>
            </p:nvGrpSpPr>
            <p:grpSpPr>
              <a:xfrm>
                <a:off x="-977746" y="864082"/>
                <a:ext cx="419166" cy="410430"/>
                <a:chOff x="6366933" y="309013"/>
                <a:chExt cx="1901295" cy="1861668"/>
              </a:xfrm>
              <a:solidFill>
                <a:srgbClr val="000000"/>
              </a:solidFill>
            </p:grpSpPr>
            <p:sp>
              <p:nvSpPr>
                <p:cNvPr id="166" name="Rechthoek 16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7" name="Rechthoek 16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8" name="Rechthoek 16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9" name="Rechthoek 16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0" name="Rechthoek 16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1" name="Rechthoek 17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2" name="Rechthoek 17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3" name="Rechthoek 17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4" name="Rechthoek 17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5" name="Rechthoek 17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6" name="Vrije vorm 17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117" name="Groep 116"/>
            <p:cNvGrpSpPr/>
            <p:nvPr/>
          </p:nvGrpSpPr>
          <p:grpSpPr>
            <a:xfrm>
              <a:off x="-2950232" y="1207835"/>
              <a:ext cx="532929" cy="509563"/>
              <a:chOff x="-2880382" y="802341"/>
              <a:chExt cx="532929" cy="509563"/>
            </a:xfrm>
          </p:grpSpPr>
          <p:sp>
            <p:nvSpPr>
              <p:cNvPr id="142" name="Rechthoek 14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14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5" name="Groep 144"/>
              <p:cNvGrpSpPr/>
              <p:nvPr/>
            </p:nvGrpSpPr>
            <p:grpSpPr>
              <a:xfrm>
                <a:off x="-2802433" y="1123442"/>
                <a:ext cx="132915" cy="104889"/>
                <a:chOff x="-2796392" y="1123442"/>
                <a:chExt cx="120832" cy="104889"/>
              </a:xfrm>
            </p:grpSpPr>
            <p:sp>
              <p:nvSpPr>
                <p:cNvPr id="159" name="Rechthoek 15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0" name="Rechthoek 15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1" name="Rechthoek 16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2" name="Rechthoek 16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3" name="Rechthoek 16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6" name="Groep 145"/>
              <p:cNvGrpSpPr/>
              <p:nvPr/>
            </p:nvGrpSpPr>
            <p:grpSpPr>
              <a:xfrm>
                <a:off x="-2575435" y="1123442"/>
                <a:ext cx="133931" cy="104889"/>
                <a:chOff x="-2556734" y="1123442"/>
                <a:chExt cx="147324" cy="104889"/>
              </a:xfrm>
            </p:grpSpPr>
            <p:grpSp>
              <p:nvGrpSpPr>
                <p:cNvPr id="147" name="Groep 146"/>
                <p:cNvGrpSpPr/>
                <p:nvPr/>
              </p:nvGrpSpPr>
              <p:grpSpPr>
                <a:xfrm>
                  <a:off x="-2556734" y="1123442"/>
                  <a:ext cx="68206" cy="104889"/>
                  <a:chOff x="-2796392" y="1123442"/>
                  <a:chExt cx="120832" cy="104889"/>
                </a:xfrm>
              </p:grpSpPr>
              <p:sp>
                <p:nvSpPr>
                  <p:cNvPr id="154" name="Rechthoek 15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5" name="Rechthoek 15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6" name="Rechthoek 15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7" name="Rechthoek 15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8" name="Rechthoek 15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8" name="Groep 147"/>
                <p:cNvGrpSpPr/>
                <p:nvPr/>
              </p:nvGrpSpPr>
              <p:grpSpPr>
                <a:xfrm>
                  <a:off x="-2477616" y="1123442"/>
                  <a:ext cx="68206" cy="104889"/>
                  <a:chOff x="-2796392" y="1123442"/>
                  <a:chExt cx="120832" cy="104889"/>
                </a:xfrm>
              </p:grpSpPr>
              <p:sp>
                <p:nvSpPr>
                  <p:cNvPr id="149" name="Rechthoek 14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0" name="Rechthoek 14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1" name="Rechthoek 15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2" name="Rechthoek 15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3" name="Rechthoek 15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118" name="Groep 117"/>
            <p:cNvGrpSpPr/>
            <p:nvPr userDrawn="1"/>
          </p:nvGrpSpPr>
          <p:grpSpPr>
            <a:xfrm>
              <a:off x="-1948476" y="1281164"/>
              <a:ext cx="413704" cy="427699"/>
              <a:chOff x="-1845083" y="758027"/>
              <a:chExt cx="633799" cy="622540"/>
            </a:xfrm>
          </p:grpSpPr>
          <p:sp>
            <p:nvSpPr>
              <p:cNvPr id="129" name="Afgeronde rechthoek 12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30" name="Groep 129"/>
              <p:cNvGrpSpPr/>
              <p:nvPr userDrawn="1"/>
            </p:nvGrpSpPr>
            <p:grpSpPr>
              <a:xfrm>
                <a:off x="-1737766" y="864082"/>
                <a:ext cx="419166" cy="410430"/>
                <a:chOff x="3708400" y="309013"/>
                <a:chExt cx="1901295" cy="1861668"/>
              </a:xfrm>
              <a:solidFill>
                <a:srgbClr val="000000"/>
              </a:solidFill>
            </p:grpSpPr>
            <p:sp>
              <p:nvSpPr>
                <p:cNvPr id="131" name="Rechthoek 13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2" name="Rechthoek 13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3" name="Rechthoek 13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4" name="Rechthoek 13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5" name="Rechthoek 13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6" name="Rechthoek 13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7" name="Rechthoek 13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8" name="Rechthoek 13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9" name="Rechthoek 13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0" name="Rechthoek 13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1" name="Vrije vorm 14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119" name="Rechte verbindingslijn 118"/>
            <p:cNvCxnSpPr>
              <a:stCxn id="144" idx="2"/>
              <a:endCxn id="12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120" name="Rechte verbindingslijn 119"/>
            <p:cNvCxnSpPr>
              <a:endCxn id="16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12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12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123" name="Ovaal 12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12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125" name="Groep 124"/>
            <p:cNvGrpSpPr/>
            <p:nvPr/>
          </p:nvGrpSpPr>
          <p:grpSpPr>
            <a:xfrm>
              <a:off x="-2950232" y="816050"/>
              <a:ext cx="528695" cy="344202"/>
              <a:chOff x="-2880382" y="410556"/>
              <a:chExt cx="528695" cy="344202"/>
            </a:xfrm>
          </p:grpSpPr>
          <p:sp>
            <p:nvSpPr>
              <p:cNvPr id="127" name="Afgeronde rechthoek 12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128" name="Vrije vorm 12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12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spTree>
    <p:extLst>
      <p:ext uri="{BB962C8B-B14F-4D97-AF65-F5344CB8AC3E}">
        <p14:creationId xmlns:p14="http://schemas.microsoft.com/office/powerpoint/2010/main" val="155114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0%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11141674"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3" y="1447800"/>
            <a:ext cx="11141673"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2" name="Rechthoek 101"/>
          <p:cNvSpPr/>
          <p:nvPr userDrawn="1"/>
        </p:nvSpPr>
        <p:spPr>
          <a:xfrm>
            <a:off x="9003323" y="-446643"/>
            <a:ext cx="3188677"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TEKST</a:t>
            </a:r>
          </a:p>
        </p:txBody>
      </p:sp>
      <p:grpSp>
        <p:nvGrpSpPr>
          <p:cNvPr id="103" name="Instructie Tekst"/>
          <p:cNvGrpSpPr/>
          <p:nvPr userDrawn="1"/>
        </p:nvGrpSpPr>
        <p:grpSpPr>
          <a:xfrm>
            <a:off x="-2916113" y="0"/>
            <a:ext cx="2688057" cy="3772106"/>
            <a:chOff x="-2959433" y="-5444"/>
            <a:chExt cx="2688057" cy="3772106"/>
          </a:xfrm>
        </p:grpSpPr>
        <p:sp>
          <p:nvSpPr>
            <p:cNvPr id="104" name="Rechthoek 10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10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6" name="Ovaal 10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107" name="Ovaal 10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108" name="Ovaal 10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109" name="Ovaal 10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11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113" name="Rechte verbindingslijn 11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114" name="Rechte verbindingslijn 11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115" name="Rechte verbindingslijn 11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116" name="Groep 115"/>
            <p:cNvGrpSpPr/>
            <p:nvPr userDrawn="1"/>
          </p:nvGrpSpPr>
          <p:grpSpPr>
            <a:xfrm>
              <a:off x="-1948476" y="816741"/>
              <a:ext cx="409108" cy="427699"/>
              <a:chOff x="-1085063" y="758027"/>
              <a:chExt cx="633799" cy="622540"/>
            </a:xfrm>
          </p:grpSpPr>
          <p:sp>
            <p:nvSpPr>
              <p:cNvPr id="164" name="Afgeronde rechthoek 16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65" name="Groep 164"/>
              <p:cNvGrpSpPr/>
              <p:nvPr userDrawn="1"/>
            </p:nvGrpSpPr>
            <p:grpSpPr>
              <a:xfrm>
                <a:off x="-977746" y="864082"/>
                <a:ext cx="419166" cy="410430"/>
                <a:chOff x="6366933" y="309013"/>
                <a:chExt cx="1901295" cy="1861668"/>
              </a:xfrm>
              <a:solidFill>
                <a:srgbClr val="000000"/>
              </a:solidFill>
            </p:grpSpPr>
            <p:sp>
              <p:nvSpPr>
                <p:cNvPr id="166" name="Rechthoek 16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7" name="Rechthoek 16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8" name="Rechthoek 16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9" name="Rechthoek 16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0" name="Rechthoek 16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1" name="Rechthoek 17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2" name="Rechthoek 17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3" name="Rechthoek 17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4" name="Rechthoek 17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5" name="Rechthoek 17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6" name="Vrije vorm 17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117" name="Groep 116"/>
            <p:cNvGrpSpPr/>
            <p:nvPr/>
          </p:nvGrpSpPr>
          <p:grpSpPr>
            <a:xfrm>
              <a:off x="-2950232" y="1207835"/>
              <a:ext cx="532929" cy="509563"/>
              <a:chOff x="-2880382" y="802341"/>
              <a:chExt cx="532929" cy="509563"/>
            </a:xfrm>
          </p:grpSpPr>
          <p:sp>
            <p:nvSpPr>
              <p:cNvPr id="142" name="Rechthoek 14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14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5" name="Groep 144"/>
              <p:cNvGrpSpPr/>
              <p:nvPr/>
            </p:nvGrpSpPr>
            <p:grpSpPr>
              <a:xfrm>
                <a:off x="-2802433" y="1123442"/>
                <a:ext cx="132915" cy="104889"/>
                <a:chOff x="-2796392" y="1123442"/>
                <a:chExt cx="120832" cy="104889"/>
              </a:xfrm>
            </p:grpSpPr>
            <p:sp>
              <p:nvSpPr>
                <p:cNvPr id="159" name="Rechthoek 15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0" name="Rechthoek 15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1" name="Rechthoek 16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2" name="Rechthoek 16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3" name="Rechthoek 16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6" name="Groep 145"/>
              <p:cNvGrpSpPr/>
              <p:nvPr/>
            </p:nvGrpSpPr>
            <p:grpSpPr>
              <a:xfrm>
                <a:off x="-2575435" y="1123442"/>
                <a:ext cx="133931" cy="104889"/>
                <a:chOff x="-2556734" y="1123442"/>
                <a:chExt cx="147324" cy="104889"/>
              </a:xfrm>
            </p:grpSpPr>
            <p:grpSp>
              <p:nvGrpSpPr>
                <p:cNvPr id="147" name="Groep 146"/>
                <p:cNvGrpSpPr/>
                <p:nvPr/>
              </p:nvGrpSpPr>
              <p:grpSpPr>
                <a:xfrm>
                  <a:off x="-2556734" y="1123442"/>
                  <a:ext cx="68206" cy="104889"/>
                  <a:chOff x="-2796392" y="1123442"/>
                  <a:chExt cx="120832" cy="104889"/>
                </a:xfrm>
              </p:grpSpPr>
              <p:sp>
                <p:nvSpPr>
                  <p:cNvPr id="154" name="Rechthoek 15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5" name="Rechthoek 15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6" name="Rechthoek 15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7" name="Rechthoek 15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8" name="Rechthoek 15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8" name="Groep 147"/>
                <p:cNvGrpSpPr/>
                <p:nvPr/>
              </p:nvGrpSpPr>
              <p:grpSpPr>
                <a:xfrm>
                  <a:off x="-2477616" y="1123442"/>
                  <a:ext cx="68206" cy="104889"/>
                  <a:chOff x="-2796392" y="1123442"/>
                  <a:chExt cx="120832" cy="104889"/>
                </a:xfrm>
              </p:grpSpPr>
              <p:sp>
                <p:nvSpPr>
                  <p:cNvPr id="149" name="Rechthoek 14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0" name="Rechthoek 14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1" name="Rechthoek 15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2" name="Rechthoek 15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3" name="Rechthoek 15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118" name="Groep 117"/>
            <p:cNvGrpSpPr/>
            <p:nvPr userDrawn="1"/>
          </p:nvGrpSpPr>
          <p:grpSpPr>
            <a:xfrm>
              <a:off x="-1948476" y="1281164"/>
              <a:ext cx="413704" cy="427699"/>
              <a:chOff x="-1845083" y="758027"/>
              <a:chExt cx="633799" cy="622540"/>
            </a:xfrm>
          </p:grpSpPr>
          <p:sp>
            <p:nvSpPr>
              <p:cNvPr id="129" name="Afgeronde rechthoek 12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30" name="Groep 129"/>
              <p:cNvGrpSpPr/>
              <p:nvPr userDrawn="1"/>
            </p:nvGrpSpPr>
            <p:grpSpPr>
              <a:xfrm>
                <a:off x="-1737766" y="864082"/>
                <a:ext cx="419166" cy="410430"/>
                <a:chOff x="3708400" y="309013"/>
                <a:chExt cx="1901295" cy="1861668"/>
              </a:xfrm>
              <a:solidFill>
                <a:srgbClr val="000000"/>
              </a:solidFill>
            </p:grpSpPr>
            <p:sp>
              <p:nvSpPr>
                <p:cNvPr id="131" name="Rechthoek 13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2" name="Rechthoek 13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3" name="Rechthoek 13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4" name="Rechthoek 13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5" name="Rechthoek 13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6" name="Rechthoek 13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7" name="Rechthoek 13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8" name="Rechthoek 13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9" name="Rechthoek 13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0" name="Rechthoek 13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1" name="Vrije vorm 14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119" name="Rechte verbindingslijn 118"/>
            <p:cNvCxnSpPr>
              <a:stCxn id="144" idx="2"/>
              <a:endCxn id="12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120" name="Rechte verbindingslijn 119"/>
            <p:cNvCxnSpPr>
              <a:endCxn id="16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12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12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123" name="Ovaal 12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12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125" name="Groep 124"/>
            <p:cNvGrpSpPr/>
            <p:nvPr/>
          </p:nvGrpSpPr>
          <p:grpSpPr>
            <a:xfrm>
              <a:off x="-2950232" y="816050"/>
              <a:ext cx="528695" cy="344202"/>
              <a:chOff x="-2880382" y="410556"/>
              <a:chExt cx="528695" cy="344202"/>
            </a:xfrm>
          </p:grpSpPr>
          <p:sp>
            <p:nvSpPr>
              <p:cNvPr id="127" name="Afgeronde rechthoek 12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128" name="Vrije vorm 12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12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spTree>
    <p:extLst>
      <p:ext uri="{BB962C8B-B14F-4D97-AF65-F5344CB8AC3E}">
        <p14:creationId xmlns:p14="http://schemas.microsoft.com/office/powerpoint/2010/main" val="380813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0% Tekst + 10% Afbeeld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38" y="531341"/>
            <a:ext cx="9755661"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dirty="0"/>
          </a:p>
        </p:txBody>
      </p:sp>
      <p:sp>
        <p:nvSpPr>
          <p:cNvPr id="8" name="Tijdelijke aanduiding voor tekst 7"/>
          <p:cNvSpPr>
            <a:spLocks noGrp="1"/>
          </p:cNvSpPr>
          <p:nvPr>
            <p:ph type="body" sz="quarter" idx="13" hasCustomPrompt="1"/>
          </p:nvPr>
        </p:nvSpPr>
        <p:spPr>
          <a:xfrm>
            <a:off x="531338" y="951113"/>
            <a:ext cx="9755661"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3" y="1447800"/>
            <a:ext cx="908886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Rechthoek 1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90% TEKST +</a:t>
            </a:r>
            <a:r>
              <a:rPr lang="nl-NL" sz="2000" b="1" baseline="0" dirty="0">
                <a:solidFill>
                  <a:schemeClr val="accent1"/>
                </a:solidFill>
              </a:rPr>
              <a:t> 10% AFBEELDING</a:t>
            </a:r>
            <a:endParaRPr lang="nl-NL" sz="2000" b="1" dirty="0">
              <a:solidFill>
                <a:schemeClr val="accent1"/>
              </a:solidFill>
            </a:endParaRPr>
          </a:p>
        </p:txBody>
      </p:sp>
      <p:grpSp>
        <p:nvGrpSpPr>
          <p:cNvPr id="51" name="Instructie Tekst"/>
          <p:cNvGrpSpPr/>
          <p:nvPr userDrawn="1"/>
        </p:nvGrpSpPr>
        <p:grpSpPr>
          <a:xfrm>
            <a:off x="-2916113" y="0"/>
            <a:ext cx="2688057" cy="3772106"/>
            <a:chOff x="-2959433" y="-5444"/>
            <a:chExt cx="2688057" cy="3772106"/>
          </a:xfrm>
        </p:grpSpPr>
        <p:sp>
          <p:nvSpPr>
            <p:cNvPr id="52" name="Rechthoek 51"/>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53"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4" name="Ovaal 53"/>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55" name="Ovaal 54"/>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56" name="Ovaal 55"/>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57" name="Ovaal 56"/>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58"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9"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0"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61" name="Rechte verbindingslijn 60"/>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62" name="Rechte verbindingslijn 61"/>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63" name="Rechte verbindingslijn 62"/>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64" name="Groep 63"/>
            <p:cNvGrpSpPr/>
            <p:nvPr userDrawn="1"/>
          </p:nvGrpSpPr>
          <p:grpSpPr>
            <a:xfrm>
              <a:off x="-1948476" y="816741"/>
              <a:ext cx="409108" cy="427699"/>
              <a:chOff x="-1085063" y="758027"/>
              <a:chExt cx="633799" cy="622540"/>
            </a:xfrm>
          </p:grpSpPr>
          <p:sp>
            <p:nvSpPr>
              <p:cNvPr id="112" name="Afgeronde rechthoek 111"/>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13" name="Groep 112"/>
              <p:cNvGrpSpPr/>
              <p:nvPr userDrawn="1"/>
            </p:nvGrpSpPr>
            <p:grpSpPr>
              <a:xfrm>
                <a:off x="-977746" y="864082"/>
                <a:ext cx="419166" cy="410430"/>
                <a:chOff x="6366933" y="309013"/>
                <a:chExt cx="1901295" cy="1861668"/>
              </a:xfrm>
              <a:solidFill>
                <a:srgbClr val="000000"/>
              </a:solidFill>
            </p:grpSpPr>
            <p:sp>
              <p:nvSpPr>
                <p:cNvPr id="114" name="Rechthoek 113"/>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5" name="Rechthoek 114"/>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6" name="Rechthoek 115"/>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7" name="Rechthoek 116"/>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8" name="Rechthoek 117"/>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9" name="Rechthoek 118"/>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0" name="Rechthoek 119"/>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1" name="Rechthoek 120"/>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Vrije vorm 123"/>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65" name="Groep 64"/>
            <p:cNvGrpSpPr/>
            <p:nvPr/>
          </p:nvGrpSpPr>
          <p:grpSpPr>
            <a:xfrm>
              <a:off x="-2950232" y="1207835"/>
              <a:ext cx="532929" cy="509563"/>
              <a:chOff x="-2880382" y="802341"/>
              <a:chExt cx="532929" cy="509563"/>
            </a:xfrm>
          </p:grpSpPr>
          <p:sp>
            <p:nvSpPr>
              <p:cNvPr id="90" name="Rechthoek 89"/>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9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3" name="Groep 92"/>
              <p:cNvGrpSpPr/>
              <p:nvPr/>
            </p:nvGrpSpPr>
            <p:grpSpPr>
              <a:xfrm>
                <a:off x="-2802433" y="1123442"/>
                <a:ext cx="132915" cy="104889"/>
                <a:chOff x="-2796392" y="1123442"/>
                <a:chExt cx="120832" cy="104889"/>
              </a:xfrm>
            </p:grpSpPr>
            <p:sp>
              <p:nvSpPr>
                <p:cNvPr id="107" name="Rechthoek 10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8" name="Rechthoek 10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9" name="Rechthoek 10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0" name="Rechthoek 10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1" name="Rechthoek 11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4" name="Groep 93"/>
              <p:cNvGrpSpPr/>
              <p:nvPr/>
            </p:nvGrpSpPr>
            <p:grpSpPr>
              <a:xfrm>
                <a:off x="-2575435" y="1123442"/>
                <a:ext cx="133931" cy="104889"/>
                <a:chOff x="-2556734" y="1123442"/>
                <a:chExt cx="147324" cy="104889"/>
              </a:xfrm>
            </p:grpSpPr>
            <p:grpSp>
              <p:nvGrpSpPr>
                <p:cNvPr id="95" name="Groep 94"/>
                <p:cNvGrpSpPr/>
                <p:nvPr/>
              </p:nvGrpSpPr>
              <p:grpSpPr>
                <a:xfrm>
                  <a:off x="-2556734" y="1123442"/>
                  <a:ext cx="68206" cy="104889"/>
                  <a:chOff x="-2796392" y="1123442"/>
                  <a:chExt cx="120832" cy="104889"/>
                </a:xfrm>
              </p:grpSpPr>
              <p:sp>
                <p:nvSpPr>
                  <p:cNvPr id="102" name="Rechthoek 101"/>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3" name="Rechthoek 102"/>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4" name="Rechthoek 103"/>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Rechthoek 105"/>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6" name="Groep 95"/>
                <p:cNvGrpSpPr/>
                <p:nvPr/>
              </p:nvGrpSpPr>
              <p:grpSpPr>
                <a:xfrm>
                  <a:off x="-2477616" y="1123442"/>
                  <a:ext cx="68206" cy="104889"/>
                  <a:chOff x="-2796392" y="1123442"/>
                  <a:chExt cx="120832" cy="104889"/>
                </a:xfrm>
              </p:grpSpPr>
              <p:sp>
                <p:nvSpPr>
                  <p:cNvPr id="97" name="Rechthoek 9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8" name="Rechthoek 9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9" name="Rechthoek 9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0" name="Rechthoek 9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1" name="Rechthoek 10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66" name="Groep 65"/>
            <p:cNvGrpSpPr/>
            <p:nvPr userDrawn="1"/>
          </p:nvGrpSpPr>
          <p:grpSpPr>
            <a:xfrm>
              <a:off x="-1948476" y="1281164"/>
              <a:ext cx="413704" cy="427699"/>
              <a:chOff x="-1845083" y="758027"/>
              <a:chExt cx="633799" cy="622540"/>
            </a:xfrm>
          </p:grpSpPr>
          <p:sp>
            <p:nvSpPr>
              <p:cNvPr id="77" name="Afgeronde rechthoek 76"/>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78" name="Groep 77"/>
              <p:cNvGrpSpPr/>
              <p:nvPr userDrawn="1"/>
            </p:nvGrpSpPr>
            <p:grpSpPr>
              <a:xfrm>
                <a:off x="-1737766" y="864082"/>
                <a:ext cx="419166" cy="410430"/>
                <a:chOff x="3708400" y="309013"/>
                <a:chExt cx="1901295" cy="1861668"/>
              </a:xfrm>
              <a:solidFill>
                <a:srgbClr val="000000"/>
              </a:solidFill>
            </p:grpSpPr>
            <p:sp>
              <p:nvSpPr>
                <p:cNvPr id="79" name="Rechthoek 78"/>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0" name="Rechthoek 79"/>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1" name="Rechthoek 80"/>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4" name="Rechthoek 83"/>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Vrije vorm 88"/>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67" name="Rechte verbindingslijn 66"/>
            <p:cNvCxnSpPr>
              <a:stCxn id="92" idx="2"/>
              <a:endCxn id="77"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68" name="Rechte verbindingslijn 67"/>
            <p:cNvCxnSpPr>
              <a:endCxn id="112"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69"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70"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71" name="Ovaal 70"/>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72"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73" name="Groep 72"/>
            <p:cNvGrpSpPr/>
            <p:nvPr/>
          </p:nvGrpSpPr>
          <p:grpSpPr>
            <a:xfrm>
              <a:off x="-2950232" y="816050"/>
              <a:ext cx="528695" cy="344202"/>
              <a:chOff x="-2880382" y="410556"/>
              <a:chExt cx="528695" cy="344202"/>
            </a:xfrm>
          </p:grpSpPr>
          <p:sp>
            <p:nvSpPr>
              <p:cNvPr id="75" name="Afgeronde rechthoek 74"/>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76" name="Vrije vorm 75"/>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74"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sp>
        <p:nvSpPr>
          <p:cNvPr id="127" name="Tijdelijke aanduiding voor afbeelding 126"/>
          <p:cNvSpPr>
            <a:spLocks noGrp="1"/>
          </p:cNvSpPr>
          <p:nvPr>
            <p:ph type="pic" sz="quarter" idx="16" hasCustomPrompt="1"/>
          </p:nvPr>
        </p:nvSpPr>
        <p:spPr>
          <a:xfrm>
            <a:off x="10027733" y="0"/>
            <a:ext cx="2164267" cy="6858001"/>
          </a:xfrm>
          <a:custGeom>
            <a:avLst/>
            <a:gdLst>
              <a:gd name="connsiteX0" fmla="*/ 589845 w 2164267"/>
              <a:gd name="connsiteY0" fmla="*/ 0 h 6858001"/>
              <a:gd name="connsiteX1" fmla="*/ 2164267 w 2164267"/>
              <a:gd name="connsiteY1" fmla="*/ 0 h 6858001"/>
              <a:gd name="connsiteX2" fmla="*/ 2164267 w 2164267"/>
              <a:gd name="connsiteY2" fmla="*/ 6858001 h 6858001"/>
              <a:gd name="connsiteX3" fmla="*/ 0 w 2164267"/>
              <a:gd name="connsiteY3" fmla="*/ 6858001 h 6858001"/>
              <a:gd name="connsiteX4" fmla="*/ 656437 w 2164267"/>
              <a:gd name="connsiteY4" fmla="*/ 311632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67" h="6858001">
                <a:moveTo>
                  <a:pt x="589845" y="0"/>
                </a:moveTo>
                <a:lnTo>
                  <a:pt x="2164267" y="0"/>
                </a:lnTo>
                <a:lnTo>
                  <a:pt x="2164267" y="6858001"/>
                </a:lnTo>
                <a:lnTo>
                  <a:pt x="0" y="6858001"/>
                </a:lnTo>
                <a:cubicBezTo>
                  <a:pt x="0" y="3536156"/>
                  <a:pt x="1281917" y="3432349"/>
                  <a:pt x="656437" y="311632"/>
                </a:cubicBezTo>
                <a:close/>
              </a:path>
            </a:pathLst>
          </a:custGeom>
          <a:solidFill>
            <a:schemeClr val="bg1">
              <a:lumMod val="95000"/>
            </a:schemeClr>
          </a:solidFill>
        </p:spPr>
        <p:txBody>
          <a:bodyPr wrap="square" bIns="252000" anchor="ctr">
            <a:noAutofit/>
          </a:bodyPr>
          <a:lstStyle>
            <a:lvl1pPr algn="ctr">
              <a:lnSpc>
                <a:spcPct val="250000"/>
              </a:lnSpc>
              <a:defRPr/>
            </a:lvl1pPr>
          </a:lstStyle>
          <a:p>
            <a:r>
              <a:rPr lang="nl-NL" dirty="0"/>
              <a:t>Klik hier op het icoon</a:t>
            </a:r>
            <a:br>
              <a:rPr lang="nl-NL" dirty="0"/>
            </a:br>
            <a:r>
              <a:rPr lang="nl-NL" dirty="0"/>
              <a:t>een afbeelding in te voegen</a:t>
            </a:r>
          </a:p>
        </p:txBody>
      </p:sp>
      <p:grpSp>
        <p:nvGrpSpPr>
          <p:cNvPr id="162" name="Instructie Afbeelding Invoegen"/>
          <p:cNvGrpSpPr/>
          <p:nvPr userDrawn="1"/>
        </p:nvGrpSpPr>
        <p:grpSpPr>
          <a:xfrm>
            <a:off x="12321772" y="-5444"/>
            <a:ext cx="2828936" cy="6868888"/>
            <a:chOff x="12346582" y="-5444"/>
            <a:chExt cx="2828936" cy="6868888"/>
          </a:xfrm>
        </p:grpSpPr>
        <p:grpSp>
          <p:nvGrpSpPr>
            <p:cNvPr id="163" name="bijsnijden"/>
            <p:cNvGrpSpPr/>
            <p:nvPr userDrawn="1"/>
          </p:nvGrpSpPr>
          <p:grpSpPr>
            <a:xfrm>
              <a:off x="12346582" y="5828002"/>
              <a:ext cx="779464" cy="828260"/>
              <a:chOff x="13143038" y="5655940"/>
              <a:chExt cx="779464" cy="828260"/>
            </a:xfrm>
          </p:grpSpPr>
          <p:grpSp>
            <p:nvGrpSpPr>
              <p:cNvPr id="181" name="Groep 180"/>
              <p:cNvGrpSpPr/>
              <p:nvPr userDrawn="1"/>
            </p:nvGrpSpPr>
            <p:grpSpPr>
              <a:xfrm>
                <a:off x="13284702" y="5655940"/>
                <a:ext cx="518384" cy="468745"/>
                <a:chOff x="13352037" y="5715656"/>
                <a:chExt cx="383714" cy="346970"/>
              </a:xfrm>
            </p:grpSpPr>
            <p:sp>
              <p:nvSpPr>
                <p:cNvPr id="184" name="Rechthoek 183"/>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185" name="Afbeelding 184"/>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3352037" y="5715656"/>
                  <a:ext cx="231884" cy="275611"/>
                </a:xfrm>
                <a:prstGeom prst="rect">
                  <a:avLst/>
                </a:prstGeom>
                <a:ln w="9525">
                  <a:solidFill>
                    <a:schemeClr val="bg1">
                      <a:lumMod val="50000"/>
                    </a:schemeClr>
                  </a:solidFill>
                </a:ln>
              </p:spPr>
            </p:pic>
            <p:sp>
              <p:nvSpPr>
                <p:cNvPr id="186" name="L-vorm 185"/>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187" name="L-vorm 186"/>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82"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183" name="Rechthoekige driehoek 182"/>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64" name="Rechthoek 163"/>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165"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166"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67" name="Ovaal 166"/>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68" name="Ovaal 167"/>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69" name="Rechte verbindingslijn 168"/>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170" name="Rechte verbindingslijn 169"/>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171" name="Rechte verbindingslijn 170"/>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172" name="Icoontje afbeeldi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88780" y="1708839"/>
              <a:ext cx="521075" cy="521075"/>
            </a:xfrm>
            <a:prstGeom prst="rect">
              <a:avLst/>
            </a:prstGeom>
          </p:spPr>
        </p:pic>
        <p:sp>
          <p:nvSpPr>
            <p:cNvPr id="173"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174" name="Ovaal 173"/>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75" name="Rechte verbindingslijn 174"/>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176" name="Groep 175"/>
            <p:cNvGrpSpPr/>
            <p:nvPr/>
          </p:nvGrpSpPr>
          <p:grpSpPr>
            <a:xfrm>
              <a:off x="12483705" y="3495180"/>
              <a:ext cx="1114138" cy="297656"/>
              <a:chOff x="13560784" y="3471416"/>
              <a:chExt cx="1114138" cy="297656"/>
            </a:xfrm>
          </p:grpSpPr>
          <p:sp>
            <p:nvSpPr>
              <p:cNvPr id="177" name="Afgeronde rechthoek 176"/>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8" name="Tekstvak 177"/>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179" name="Rechte verbindingslijn 178"/>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Gelijkbenige driehoek 179"/>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
        <p:nvSpPr>
          <p:cNvPr id="188" name="Tijdelijke aanduiding voor dianummer 5"/>
          <p:cNvSpPr txBox="1">
            <a:spLocks/>
          </p:cNvSpPr>
          <p:nvPr userDrawn="1"/>
        </p:nvSpPr>
        <p:spPr>
          <a:xfrm>
            <a:off x="10806088" y="6404709"/>
            <a:ext cx="1019652" cy="365125"/>
          </a:xfrm>
          <a:prstGeom prst="rect">
            <a:avLst/>
          </a:prstGeom>
        </p:spPr>
        <p:txBody>
          <a:bodyPr vert="horz" lIns="91440" tIns="45720" rIns="0" bIns="45720" rtlCol="0" anchor="ctr"/>
          <a:lstStyle>
            <a:defPPr>
              <a:defRPr lang="nl-NL"/>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5FBA41-AFD5-4B00-AC98-55F0A9A32C4E}" type="slidenum">
              <a:rPr lang="nl-NL" smtClean="0"/>
              <a:pPr/>
              <a:t>‹nr.›</a:t>
            </a:fld>
            <a:endParaRPr lang="nl-NL" dirty="0"/>
          </a:p>
        </p:txBody>
      </p:sp>
    </p:spTree>
    <p:extLst>
      <p:ext uri="{BB962C8B-B14F-4D97-AF65-F5344CB8AC3E}">
        <p14:creationId xmlns:p14="http://schemas.microsoft.com/office/powerpoint/2010/main" val="336058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5% Tekst + 25% Afbeeldin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5" hasCustomPrompt="1"/>
          </p:nvPr>
        </p:nvSpPr>
        <p:spPr>
          <a:xfrm>
            <a:off x="8269121" y="-1"/>
            <a:ext cx="3922881" cy="6858001"/>
          </a:xfrm>
          <a:custGeom>
            <a:avLst/>
            <a:gdLst>
              <a:gd name="connsiteX0" fmla="*/ 589845 w 5679107"/>
              <a:gd name="connsiteY0" fmla="*/ 0 h 6858000"/>
              <a:gd name="connsiteX1" fmla="*/ 3922881 w 5679107"/>
              <a:gd name="connsiteY1" fmla="*/ 0 h 6858000"/>
              <a:gd name="connsiteX2" fmla="*/ 3922881 w 5679107"/>
              <a:gd name="connsiteY2" fmla="*/ 6857999 h 6858000"/>
              <a:gd name="connsiteX3" fmla="*/ 5679107 w 5679107"/>
              <a:gd name="connsiteY3" fmla="*/ 6857999 h 6858000"/>
              <a:gd name="connsiteX4" fmla="*/ 5679107 w 5679107"/>
              <a:gd name="connsiteY4" fmla="*/ 6858000 h 6858000"/>
              <a:gd name="connsiteX5" fmla="*/ 0 w 5679107"/>
              <a:gd name="connsiteY5" fmla="*/ 6857999 h 6858000"/>
              <a:gd name="connsiteX6" fmla="*/ 656437 w 5679107"/>
              <a:gd name="connsiteY6" fmla="*/ 311632 h 6858000"/>
              <a:gd name="connsiteX0" fmla="*/ 589845 w 5679107"/>
              <a:gd name="connsiteY0" fmla="*/ 0 h 6857999"/>
              <a:gd name="connsiteX1" fmla="*/ 3922881 w 5679107"/>
              <a:gd name="connsiteY1" fmla="*/ 0 h 6857999"/>
              <a:gd name="connsiteX2" fmla="*/ 3922881 w 5679107"/>
              <a:gd name="connsiteY2" fmla="*/ 6857999 h 6857999"/>
              <a:gd name="connsiteX3" fmla="*/ 5679107 w 5679107"/>
              <a:gd name="connsiteY3" fmla="*/ 6857999 h 6857999"/>
              <a:gd name="connsiteX4" fmla="*/ 0 w 5679107"/>
              <a:gd name="connsiteY4" fmla="*/ 6857999 h 6857999"/>
              <a:gd name="connsiteX5" fmla="*/ 656437 w 5679107"/>
              <a:gd name="connsiteY5" fmla="*/ 311632 h 6857999"/>
              <a:gd name="connsiteX6" fmla="*/ 589845 w 5679107"/>
              <a:gd name="connsiteY6" fmla="*/ 0 h 6857999"/>
              <a:gd name="connsiteX0" fmla="*/ 589845 w 3922881"/>
              <a:gd name="connsiteY0" fmla="*/ 0 h 6857999"/>
              <a:gd name="connsiteX1" fmla="*/ 3922881 w 3922881"/>
              <a:gd name="connsiteY1" fmla="*/ 0 h 6857999"/>
              <a:gd name="connsiteX2" fmla="*/ 3922881 w 3922881"/>
              <a:gd name="connsiteY2" fmla="*/ 6857999 h 6857999"/>
              <a:gd name="connsiteX3" fmla="*/ 0 w 3922881"/>
              <a:gd name="connsiteY3" fmla="*/ 6857999 h 6857999"/>
              <a:gd name="connsiteX4" fmla="*/ 656437 w 3922881"/>
              <a:gd name="connsiteY4" fmla="*/ 311632 h 6857999"/>
              <a:gd name="connsiteX5" fmla="*/ 589845 w 3922881"/>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881" h="6857999">
                <a:moveTo>
                  <a:pt x="589845" y="0"/>
                </a:moveTo>
                <a:lnTo>
                  <a:pt x="3922881" y="0"/>
                </a:lnTo>
                <a:lnTo>
                  <a:pt x="3922881" y="6857999"/>
                </a:lnTo>
                <a:lnTo>
                  <a:pt x="0" y="6857999"/>
                </a:lnTo>
                <a:cubicBezTo>
                  <a:pt x="0" y="3536155"/>
                  <a:pt x="1281917" y="3432348"/>
                  <a:pt x="656437" y="311632"/>
                </a:cubicBezTo>
                <a:lnTo>
                  <a:pt x="589845" y="0"/>
                </a:lnTo>
                <a:close/>
              </a:path>
            </a:pathLst>
          </a:custGeom>
          <a:solidFill>
            <a:schemeClr val="bg1">
              <a:lumMod val="95000"/>
            </a:schemeClr>
          </a:solidFill>
        </p:spPr>
        <p:txBody>
          <a:bodyPr wrap="square" bIns="252000" anchor="ctr">
            <a:noAutofit/>
          </a:bodyPr>
          <a:lstStyle>
            <a:lvl1pPr algn="ctr">
              <a:lnSpc>
                <a:spcPct val="250000"/>
              </a:lnSpc>
              <a:defRPr/>
            </a:lvl1pPr>
          </a:lstStyle>
          <a:p>
            <a:r>
              <a:rPr lang="nl-NL" dirty="0"/>
              <a:t>Klik hier op het icoon</a:t>
            </a:r>
            <a:br>
              <a:rPr lang="nl-NL" dirty="0"/>
            </a:br>
            <a:r>
              <a:rPr lang="nl-NL" dirty="0"/>
              <a:t>een afbeelding in te voegen</a:t>
            </a:r>
          </a:p>
        </p:txBody>
      </p:sp>
      <p:sp>
        <p:nvSpPr>
          <p:cNvPr id="2" name="Titel 1"/>
          <p:cNvSpPr>
            <a:spLocks noGrp="1"/>
          </p:cNvSpPr>
          <p:nvPr>
            <p:ph type="title" hasCustomPrompt="1"/>
          </p:nvPr>
        </p:nvSpPr>
        <p:spPr>
          <a:xfrm>
            <a:off x="531339" y="531341"/>
            <a:ext cx="80320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dirty="0"/>
          </a:p>
        </p:txBody>
      </p:sp>
      <p:sp>
        <p:nvSpPr>
          <p:cNvPr id="8" name="Tijdelijke aanduiding voor tekst 7"/>
          <p:cNvSpPr>
            <a:spLocks noGrp="1"/>
          </p:cNvSpPr>
          <p:nvPr>
            <p:ph type="body" sz="quarter" idx="13" hasCustomPrompt="1"/>
          </p:nvPr>
        </p:nvSpPr>
        <p:spPr>
          <a:xfrm>
            <a:off x="531339" y="951113"/>
            <a:ext cx="80320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3" y="1447800"/>
            <a:ext cx="7443179"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Rechthoek 1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75% TEKST +</a:t>
            </a:r>
            <a:r>
              <a:rPr lang="nl-NL" sz="2000" b="1" baseline="0" dirty="0">
                <a:solidFill>
                  <a:schemeClr val="accent1"/>
                </a:solidFill>
              </a:rPr>
              <a:t> 25% AFBEELDING</a:t>
            </a:r>
            <a:endParaRPr lang="nl-NL" sz="2000" b="1" dirty="0">
              <a:solidFill>
                <a:schemeClr val="accent1"/>
              </a:solidFill>
            </a:endParaRPr>
          </a:p>
        </p:txBody>
      </p:sp>
      <p:grpSp>
        <p:nvGrpSpPr>
          <p:cNvPr id="51" name="Instructie Tekst"/>
          <p:cNvGrpSpPr/>
          <p:nvPr userDrawn="1"/>
        </p:nvGrpSpPr>
        <p:grpSpPr>
          <a:xfrm>
            <a:off x="-2916113" y="0"/>
            <a:ext cx="2688057" cy="3772106"/>
            <a:chOff x="-2959433" y="-5444"/>
            <a:chExt cx="2688057" cy="3772106"/>
          </a:xfrm>
        </p:grpSpPr>
        <p:sp>
          <p:nvSpPr>
            <p:cNvPr id="52" name="Rechthoek 51"/>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53"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4" name="Ovaal 53"/>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55" name="Ovaal 54"/>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56" name="Ovaal 55"/>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57" name="Ovaal 56"/>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58"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9"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0"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61" name="Rechte verbindingslijn 60"/>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62" name="Rechte verbindingslijn 61"/>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63" name="Rechte verbindingslijn 62"/>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64" name="Groep 63"/>
            <p:cNvGrpSpPr/>
            <p:nvPr userDrawn="1"/>
          </p:nvGrpSpPr>
          <p:grpSpPr>
            <a:xfrm>
              <a:off x="-1948476" y="816741"/>
              <a:ext cx="409108" cy="427699"/>
              <a:chOff x="-1085063" y="758027"/>
              <a:chExt cx="633799" cy="622540"/>
            </a:xfrm>
          </p:grpSpPr>
          <p:sp>
            <p:nvSpPr>
              <p:cNvPr id="112" name="Afgeronde rechthoek 111"/>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13" name="Groep 112"/>
              <p:cNvGrpSpPr/>
              <p:nvPr userDrawn="1"/>
            </p:nvGrpSpPr>
            <p:grpSpPr>
              <a:xfrm>
                <a:off x="-977746" y="864082"/>
                <a:ext cx="419166" cy="410430"/>
                <a:chOff x="6366933" y="309013"/>
                <a:chExt cx="1901295" cy="1861668"/>
              </a:xfrm>
              <a:solidFill>
                <a:srgbClr val="000000"/>
              </a:solidFill>
            </p:grpSpPr>
            <p:sp>
              <p:nvSpPr>
                <p:cNvPr id="114" name="Rechthoek 113"/>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5" name="Rechthoek 114"/>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6" name="Rechthoek 115"/>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7" name="Rechthoek 116"/>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8" name="Rechthoek 117"/>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9" name="Rechthoek 118"/>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0" name="Rechthoek 119"/>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1" name="Rechthoek 120"/>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Vrije vorm 123"/>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65" name="Groep 64"/>
            <p:cNvGrpSpPr/>
            <p:nvPr/>
          </p:nvGrpSpPr>
          <p:grpSpPr>
            <a:xfrm>
              <a:off x="-2950232" y="1207835"/>
              <a:ext cx="532929" cy="509563"/>
              <a:chOff x="-2880382" y="802341"/>
              <a:chExt cx="532929" cy="509563"/>
            </a:xfrm>
          </p:grpSpPr>
          <p:sp>
            <p:nvSpPr>
              <p:cNvPr id="90" name="Rechthoek 89"/>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9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3" name="Groep 92"/>
              <p:cNvGrpSpPr/>
              <p:nvPr/>
            </p:nvGrpSpPr>
            <p:grpSpPr>
              <a:xfrm>
                <a:off x="-2802433" y="1123442"/>
                <a:ext cx="132915" cy="104889"/>
                <a:chOff x="-2796392" y="1123442"/>
                <a:chExt cx="120832" cy="104889"/>
              </a:xfrm>
            </p:grpSpPr>
            <p:sp>
              <p:nvSpPr>
                <p:cNvPr id="107" name="Rechthoek 10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8" name="Rechthoek 10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9" name="Rechthoek 10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0" name="Rechthoek 10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1" name="Rechthoek 11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4" name="Groep 93"/>
              <p:cNvGrpSpPr/>
              <p:nvPr/>
            </p:nvGrpSpPr>
            <p:grpSpPr>
              <a:xfrm>
                <a:off x="-2575435" y="1123442"/>
                <a:ext cx="133931" cy="104889"/>
                <a:chOff x="-2556734" y="1123442"/>
                <a:chExt cx="147324" cy="104889"/>
              </a:xfrm>
            </p:grpSpPr>
            <p:grpSp>
              <p:nvGrpSpPr>
                <p:cNvPr id="95" name="Groep 94"/>
                <p:cNvGrpSpPr/>
                <p:nvPr/>
              </p:nvGrpSpPr>
              <p:grpSpPr>
                <a:xfrm>
                  <a:off x="-2556734" y="1123442"/>
                  <a:ext cx="68206" cy="104889"/>
                  <a:chOff x="-2796392" y="1123442"/>
                  <a:chExt cx="120832" cy="104889"/>
                </a:xfrm>
              </p:grpSpPr>
              <p:sp>
                <p:nvSpPr>
                  <p:cNvPr id="102" name="Rechthoek 101"/>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3" name="Rechthoek 102"/>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4" name="Rechthoek 103"/>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Rechthoek 105"/>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6" name="Groep 95"/>
                <p:cNvGrpSpPr/>
                <p:nvPr/>
              </p:nvGrpSpPr>
              <p:grpSpPr>
                <a:xfrm>
                  <a:off x="-2477616" y="1123442"/>
                  <a:ext cx="68206" cy="104889"/>
                  <a:chOff x="-2796392" y="1123442"/>
                  <a:chExt cx="120832" cy="104889"/>
                </a:xfrm>
              </p:grpSpPr>
              <p:sp>
                <p:nvSpPr>
                  <p:cNvPr id="97" name="Rechthoek 9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8" name="Rechthoek 9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9" name="Rechthoek 9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0" name="Rechthoek 9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1" name="Rechthoek 10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66" name="Groep 65"/>
            <p:cNvGrpSpPr/>
            <p:nvPr userDrawn="1"/>
          </p:nvGrpSpPr>
          <p:grpSpPr>
            <a:xfrm>
              <a:off x="-1948476" y="1281164"/>
              <a:ext cx="413704" cy="427699"/>
              <a:chOff x="-1845083" y="758027"/>
              <a:chExt cx="633799" cy="622540"/>
            </a:xfrm>
          </p:grpSpPr>
          <p:sp>
            <p:nvSpPr>
              <p:cNvPr id="77" name="Afgeronde rechthoek 76"/>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78" name="Groep 77"/>
              <p:cNvGrpSpPr/>
              <p:nvPr userDrawn="1"/>
            </p:nvGrpSpPr>
            <p:grpSpPr>
              <a:xfrm>
                <a:off x="-1737766" y="864082"/>
                <a:ext cx="419166" cy="410430"/>
                <a:chOff x="3708400" y="309013"/>
                <a:chExt cx="1901295" cy="1861668"/>
              </a:xfrm>
              <a:solidFill>
                <a:srgbClr val="000000"/>
              </a:solidFill>
            </p:grpSpPr>
            <p:sp>
              <p:nvSpPr>
                <p:cNvPr id="79" name="Rechthoek 78"/>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0" name="Rechthoek 79"/>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1" name="Rechthoek 80"/>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4" name="Rechthoek 83"/>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Vrije vorm 88"/>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67" name="Rechte verbindingslijn 66"/>
            <p:cNvCxnSpPr>
              <a:stCxn id="92" idx="2"/>
              <a:endCxn id="77"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68" name="Rechte verbindingslijn 67"/>
            <p:cNvCxnSpPr>
              <a:endCxn id="112"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69"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70"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71" name="Ovaal 70"/>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72"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73" name="Groep 72"/>
            <p:cNvGrpSpPr/>
            <p:nvPr/>
          </p:nvGrpSpPr>
          <p:grpSpPr>
            <a:xfrm>
              <a:off x="-2950232" y="816050"/>
              <a:ext cx="528695" cy="344202"/>
              <a:chOff x="-2880382" y="410556"/>
              <a:chExt cx="528695" cy="344202"/>
            </a:xfrm>
          </p:grpSpPr>
          <p:sp>
            <p:nvSpPr>
              <p:cNvPr id="75" name="Afgeronde rechthoek 74"/>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76" name="Vrije vorm 75"/>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74"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25" name="Instructie Afbeelding Invoegen"/>
          <p:cNvGrpSpPr/>
          <p:nvPr userDrawn="1"/>
        </p:nvGrpSpPr>
        <p:grpSpPr>
          <a:xfrm>
            <a:off x="12321772" y="-5444"/>
            <a:ext cx="2828936" cy="6868888"/>
            <a:chOff x="12346582" y="-5444"/>
            <a:chExt cx="2828936" cy="6868888"/>
          </a:xfrm>
        </p:grpSpPr>
        <p:grpSp>
          <p:nvGrpSpPr>
            <p:cNvPr id="126" name="bijsnijden"/>
            <p:cNvGrpSpPr/>
            <p:nvPr userDrawn="1"/>
          </p:nvGrpSpPr>
          <p:grpSpPr>
            <a:xfrm>
              <a:off x="12346582" y="5828002"/>
              <a:ext cx="779464" cy="828260"/>
              <a:chOff x="13143038" y="5655940"/>
              <a:chExt cx="779464" cy="828260"/>
            </a:xfrm>
          </p:grpSpPr>
          <p:grpSp>
            <p:nvGrpSpPr>
              <p:cNvPr id="178" name="Groep 177"/>
              <p:cNvGrpSpPr/>
              <p:nvPr userDrawn="1"/>
            </p:nvGrpSpPr>
            <p:grpSpPr>
              <a:xfrm>
                <a:off x="13284702" y="5655940"/>
                <a:ext cx="518384" cy="468745"/>
                <a:chOff x="13352037" y="5715656"/>
                <a:chExt cx="383714" cy="346970"/>
              </a:xfrm>
            </p:grpSpPr>
            <p:sp>
              <p:nvSpPr>
                <p:cNvPr id="181" name="Rechthoek 180"/>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182" name="Afbeelding 181"/>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3352037" y="5715656"/>
                  <a:ext cx="231884" cy="275611"/>
                </a:xfrm>
                <a:prstGeom prst="rect">
                  <a:avLst/>
                </a:prstGeom>
                <a:ln w="9525">
                  <a:solidFill>
                    <a:schemeClr val="bg1">
                      <a:lumMod val="50000"/>
                    </a:schemeClr>
                  </a:solidFill>
                </a:ln>
              </p:spPr>
            </p:pic>
            <p:sp>
              <p:nvSpPr>
                <p:cNvPr id="183" name="L-vorm 182"/>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184" name="L-vorm 183"/>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79"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180" name="Rechthoekige driehoek 179"/>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27" name="Rechthoek 126"/>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162"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163"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64" name="Ovaal 163"/>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65" name="Ovaal 164"/>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66" name="Rechte verbindingslijn 165"/>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167" name="Rechte verbindingslijn 166"/>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168" name="Rechte verbindingslijn 167"/>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169" name="Icoontje afbeeldi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88780" y="1708839"/>
              <a:ext cx="521075" cy="521075"/>
            </a:xfrm>
            <a:prstGeom prst="rect">
              <a:avLst/>
            </a:prstGeom>
          </p:spPr>
        </p:pic>
        <p:sp>
          <p:nvSpPr>
            <p:cNvPr id="170"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171" name="Ovaal 170"/>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72" name="Rechte verbindingslijn 171"/>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173" name="Groep 172"/>
            <p:cNvGrpSpPr/>
            <p:nvPr/>
          </p:nvGrpSpPr>
          <p:grpSpPr>
            <a:xfrm>
              <a:off x="12483705" y="3495180"/>
              <a:ext cx="1114138" cy="297656"/>
              <a:chOff x="13560784" y="3471416"/>
              <a:chExt cx="1114138" cy="297656"/>
            </a:xfrm>
          </p:grpSpPr>
          <p:sp>
            <p:nvSpPr>
              <p:cNvPr id="174" name="Afgeronde rechthoek 173"/>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5" name="Tekstvak 174"/>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176" name="Rechte verbindingslijn 175"/>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Gelijkbenige driehoek 17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Tree>
    <p:extLst>
      <p:ext uri="{BB962C8B-B14F-4D97-AF65-F5344CB8AC3E}">
        <p14:creationId xmlns:p14="http://schemas.microsoft.com/office/powerpoint/2010/main" val="215629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 Tekst + 50% Afbeelding">
    <p:spTree>
      <p:nvGrpSpPr>
        <p:cNvPr id="1" name=""/>
        <p:cNvGrpSpPr/>
        <p:nvPr/>
      </p:nvGrpSpPr>
      <p:grpSpPr>
        <a:xfrm>
          <a:off x="0" y="0"/>
          <a:ext cx="0" cy="0"/>
          <a:chOff x="0" y="0"/>
          <a:chExt cx="0" cy="0"/>
        </a:xfrm>
      </p:grpSpPr>
      <p:sp>
        <p:nvSpPr>
          <p:cNvPr id="19" name="Tijdelijke aanduiding voor afbeelding 18"/>
          <p:cNvSpPr>
            <a:spLocks noGrp="1"/>
          </p:cNvSpPr>
          <p:nvPr>
            <p:ph type="pic" sz="quarter" idx="15" hasCustomPrompt="1"/>
          </p:nvPr>
        </p:nvSpPr>
        <p:spPr>
          <a:xfrm>
            <a:off x="6512893" y="0"/>
            <a:ext cx="5679107" cy="6858000"/>
          </a:xfrm>
          <a:custGeom>
            <a:avLst/>
            <a:gdLst>
              <a:gd name="connsiteX0" fmla="*/ 670738 w 5760000"/>
              <a:gd name="connsiteY0" fmla="*/ 0 h 6858000"/>
              <a:gd name="connsiteX1" fmla="*/ 5760000 w 5760000"/>
              <a:gd name="connsiteY1" fmla="*/ 0 h 6858000"/>
              <a:gd name="connsiteX2" fmla="*/ 5760000 w 5760000"/>
              <a:gd name="connsiteY2" fmla="*/ 6858000 h 6858000"/>
              <a:gd name="connsiteX3" fmla="*/ 0 w 5760000"/>
              <a:gd name="connsiteY3" fmla="*/ 6858000 h 6858000"/>
              <a:gd name="connsiteX4" fmla="*/ 0 w 5760000"/>
              <a:gd name="connsiteY4" fmla="*/ 6857999 h 6858000"/>
              <a:gd name="connsiteX5" fmla="*/ 80893 w 5760000"/>
              <a:gd name="connsiteY5" fmla="*/ 6857999 h 6858000"/>
              <a:gd name="connsiteX6" fmla="*/ 737330 w 5760000"/>
              <a:gd name="connsiteY6" fmla="*/ 311632 h 6858000"/>
              <a:gd name="connsiteX0" fmla="*/ 670738 w 5760000"/>
              <a:gd name="connsiteY0" fmla="*/ 0 h 6858000"/>
              <a:gd name="connsiteX1" fmla="*/ 5760000 w 5760000"/>
              <a:gd name="connsiteY1" fmla="*/ 0 h 6858000"/>
              <a:gd name="connsiteX2" fmla="*/ 5760000 w 5760000"/>
              <a:gd name="connsiteY2" fmla="*/ 6858000 h 6858000"/>
              <a:gd name="connsiteX3" fmla="*/ 0 w 5760000"/>
              <a:gd name="connsiteY3" fmla="*/ 6858000 h 6858000"/>
              <a:gd name="connsiteX4" fmla="*/ 80893 w 5760000"/>
              <a:gd name="connsiteY4" fmla="*/ 6857999 h 6858000"/>
              <a:gd name="connsiteX5" fmla="*/ 737330 w 5760000"/>
              <a:gd name="connsiteY5" fmla="*/ 311632 h 6858000"/>
              <a:gd name="connsiteX6" fmla="*/ 670738 w 5760000"/>
              <a:gd name="connsiteY6" fmla="*/ 0 h 6858000"/>
              <a:gd name="connsiteX0" fmla="*/ 589845 w 5679107"/>
              <a:gd name="connsiteY0" fmla="*/ 0 h 6858000"/>
              <a:gd name="connsiteX1" fmla="*/ 5679107 w 5679107"/>
              <a:gd name="connsiteY1" fmla="*/ 0 h 6858000"/>
              <a:gd name="connsiteX2" fmla="*/ 5679107 w 5679107"/>
              <a:gd name="connsiteY2" fmla="*/ 6858000 h 6858000"/>
              <a:gd name="connsiteX3" fmla="*/ 0 w 5679107"/>
              <a:gd name="connsiteY3" fmla="*/ 6857999 h 6858000"/>
              <a:gd name="connsiteX4" fmla="*/ 656437 w 5679107"/>
              <a:gd name="connsiteY4" fmla="*/ 311632 h 6858000"/>
              <a:gd name="connsiteX5" fmla="*/ 589845 w 5679107"/>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9107" h="6858000">
                <a:moveTo>
                  <a:pt x="589845" y="0"/>
                </a:moveTo>
                <a:lnTo>
                  <a:pt x="5679107" y="0"/>
                </a:lnTo>
                <a:lnTo>
                  <a:pt x="5679107" y="6858000"/>
                </a:lnTo>
                <a:lnTo>
                  <a:pt x="0" y="6857999"/>
                </a:lnTo>
                <a:cubicBezTo>
                  <a:pt x="0" y="3536155"/>
                  <a:pt x="1281917" y="3432348"/>
                  <a:pt x="656437" y="311632"/>
                </a:cubicBezTo>
                <a:lnTo>
                  <a:pt x="589845" y="0"/>
                </a:lnTo>
                <a:close/>
              </a:path>
            </a:pathLst>
          </a:custGeom>
          <a:solidFill>
            <a:schemeClr val="bg1">
              <a:lumMod val="95000"/>
            </a:schemeClr>
          </a:solidFill>
        </p:spPr>
        <p:txBody>
          <a:bodyPr wrap="square" bIns="216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562163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2" name="Rechthoek 2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50% TEKST +</a:t>
            </a:r>
            <a:r>
              <a:rPr lang="nl-NL" sz="2000" b="1" baseline="0" dirty="0">
                <a:solidFill>
                  <a:schemeClr val="accent1"/>
                </a:solidFill>
              </a:rPr>
              <a:t> 50% AFBEELDING</a:t>
            </a:r>
            <a:endParaRPr lang="nl-NL" sz="2000" b="1" dirty="0">
              <a:solidFill>
                <a:schemeClr val="accent1"/>
              </a:solidFill>
            </a:endParaRPr>
          </a:p>
        </p:txBody>
      </p:sp>
      <p:grpSp>
        <p:nvGrpSpPr>
          <p:cNvPr id="58" name="Instructie Tekst"/>
          <p:cNvGrpSpPr/>
          <p:nvPr userDrawn="1"/>
        </p:nvGrpSpPr>
        <p:grpSpPr>
          <a:xfrm>
            <a:off x="-2916113" y="0"/>
            <a:ext cx="2688057" cy="3772106"/>
            <a:chOff x="-2959433" y="-5444"/>
            <a:chExt cx="2688057" cy="3772106"/>
          </a:xfrm>
        </p:grpSpPr>
        <p:sp>
          <p:nvSpPr>
            <p:cNvPr id="59" name="Rechthoek 58"/>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60"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1" name="Ovaal 60"/>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62" name="Ovaal 61"/>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63" name="Ovaal 62"/>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64" name="Ovaal 63"/>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65"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6"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7"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68" name="Rechte verbindingslijn 67"/>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69" name="Rechte verbindingslijn 68"/>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70" name="Rechte verbindingslijn 69"/>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71" name="Groep 70"/>
            <p:cNvGrpSpPr/>
            <p:nvPr userDrawn="1"/>
          </p:nvGrpSpPr>
          <p:grpSpPr>
            <a:xfrm>
              <a:off x="-1948476" y="816741"/>
              <a:ext cx="409108" cy="427699"/>
              <a:chOff x="-1085063" y="758027"/>
              <a:chExt cx="633799" cy="622540"/>
            </a:xfrm>
          </p:grpSpPr>
          <p:sp>
            <p:nvSpPr>
              <p:cNvPr id="119" name="Afgeronde rechthoek 118"/>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20" name="Groep 119"/>
              <p:cNvGrpSpPr/>
              <p:nvPr userDrawn="1"/>
            </p:nvGrpSpPr>
            <p:grpSpPr>
              <a:xfrm>
                <a:off x="-977746" y="864082"/>
                <a:ext cx="419166" cy="410430"/>
                <a:chOff x="6366933" y="309013"/>
                <a:chExt cx="1901295" cy="1861668"/>
              </a:xfrm>
              <a:solidFill>
                <a:srgbClr val="000000"/>
              </a:solidFill>
            </p:grpSpPr>
            <p:sp>
              <p:nvSpPr>
                <p:cNvPr id="121" name="Rechthoek 120"/>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Rechthoek 123"/>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5" name="Rechthoek 124"/>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6" name="Rechthoek 125"/>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7" name="Rechthoek 126"/>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8" name="Rechthoek 127"/>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9" name="Rechthoek 128"/>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0" name="Rechthoek 129"/>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1" name="Vrije vorm 130"/>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72" name="Groep 71"/>
            <p:cNvGrpSpPr/>
            <p:nvPr/>
          </p:nvGrpSpPr>
          <p:grpSpPr>
            <a:xfrm>
              <a:off x="-2950232" y="1207835"/>
              <a:ext cx="532929" cy="509563"/>
              <a:chOff x="-2880382" y="802341"/>
              <a:chExt cx="532929" cy="509563"/>
            </a:xfrm>
          </p:grpSpPr>
          <p:sp>
            <p:nvSpPr>
              <p:cNvPr id="97" name="Rechthoek 96"/>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0" name="Groep 99"/>
              <p:cNvGrpSpPr/>
              <p:nvPr/>
            </p:nvGrpSpPr>
            <p:grpSpPr>
              <a:xfrm>
                <a:off x="-2802433" y="1123442"/>
                <a:ext cx="132915" cy="104889"/>
                <a:chOff x="-2796392" y="1123442"/>
                <a:chExt cx="120832" cy="104889"/>
              </a:xfrm>
            </p:grpSpPr>
            <p:sp>
              <p:nvSpPr>
                <p:cNvPr id="114" name="Rechthoek 11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5" name="Rechthoek 11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6" name="Rechthoek 11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7" name="Rechthoek 11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8" name="Rechthoek 11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01" name="Groep 100"/>
              <p:cNvGrpSpPr/>
              <p:nvPr/>
            </p:nvGrpSpPr>
            <p:grpSpPr>
              <a:xfrm>
                <a:off x="-2575435" y="1123442"/>
                <a:ext cx="133931" cy="104889"/>
                <a:chOff x="-2556734" y="1123442"/>
                <a:chExt cx="147324" cy="104889"/>
              </a:xfrm>
            </p:grpSpPr>
            <p:grpSp>
              <p:nvGrpSpPr>
                <p:cNvPr id="102" name="Groep 101"/>
                <p:cNvGrpSpPr/>
                <p:nvPr/>
              </p:nvGrpSpPr>
              <p:grpSpPr>
                <a:xfrm>
                  <a:off x="-2556734" y="1123442"/>
                  <a:ext cx="68206" cy="104889"/>
                  <a:chOff x="-2796392" y="1123442"/>
                  <a:chExt cx="120832" cy="104889"/>
                </a:xfrm>
              </p:grpSpPr>
              <p:sp>
                <p:nvSpPr>
                  <p:cNvPr id="109" name="Rechthoek 10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0" name="Rechthoek 10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1" name="Rechthoek 11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2" name="Rechthoek 11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3" name="Rechthoek 11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03" name="Groep 102"/>
                <p:cNvGrpSpPr/>
                <p:nvPr/>
              </p:nvGrpSpPr>
              <p:grpSpPr>
                <a:xfrm>
                  <a:off x="-2477616" y="1123442"/>
                  <a:ext cx="68206" cy="104889"/>
                  <a:chOff x="-2796392" y="1123442"/>
                  <a:chExt cx="120832" cy="104889"/>
                </a:xfrm>
              </p:grpSpPr>
              <p:sp>
                <p:nvSpPr>
                  <p:cNvPr id="104" name="Rechthoek 10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Rechthoek 10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7" name="Rechthoek 10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8" name="Rechthoek 10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73" name="Groep 72"/>
            <p:cNvGrpSpPr/>
            <p:nvPr userDrawn="1"/>
          </p:nvGrpSpPr>
          <p:grpSpPr>
            <a:xfrm>
              <a:off x="-1948476" y="1281164"/>
              <a:ext cx="413704" cy="427699"/>
              <a:chOff x="-1845083" y="758027"/>
              <a:chExt cx="633799" cy="622540"/>
            </a:xfrm>
          </p:grpSpPr>
          <p:sp>
            <p:nvSpPr>
              <p:cNvPr id="84" name="Afgeronde rechthoek 83"/>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85" name="Groep 84"/>
              <p:cNvGrpSpPr/>
              <p:nvPr userDrawn="1"/>
            </p:nvGrpSpPr>
            <p:grpSpPr>
              <a:xfrm>
                <a:off x="-1737766" y="864082"/>
                <a:ext cx="419166" cy="410430"/>
                <a:chOff x="3708400" y="309013"/>
                <a:chExt cx="1901295" cy="1861668"/>
              </a:xfrm>
              <a:solidFill>
                <a:srgbClr val="000000"/>
              </a:solidFill>
            </p:grpSpPr>
            <p:sp>
              <p:nvSpPr>
                <p:cNvPr id="86" name="Rechthoek 85"/>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Rechthoek 88"/>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0" name="Rechthoek 89"/>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1" name="Rechthoek 90"/>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2" name="Rechthoek 91"/>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3" name="Rechthoek 92"/>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4" name="Rechthoek 93"/>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5" name="Rechthoek 94"/>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6" name="Vrije vorm 95"/>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74" name="Rechte verbindingslijn 73"/>
            <p:cNvCxnSpPr>
              <a:stCxn id="99" idx="2"/>
              <a:endCxn id="84"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75" name="Rechte verbindingslijn 74"/>
            <p:cNvCxnSpPr>
              <a:endCxn id="119"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76"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77"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78" name="Ovaal 77"/>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79"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80" name="Groep 79"/>
            <p:cNvGrpSpPr/>
            <p:nvPr/>
          </p:nvGrpSpPr>
          <p:grpSpPr>
            <a:xfrm>
              <a:off x="-2950232" y="816050"/>
              <a:ext cx="528695" cy="344202"/>
              <a:chOff x="-2880382" y="410556"/>
              <a:chExt cx="528695" cy="344202"/>
            </a:xfrm>
          </p:grpSpPr>
          <p:sp>
            <p:nvSpPr>
              <p:cNvPr id="82" name="Afgeronde rechthoek 81"/>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83" name="Vrije vorm 82"/>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81"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32" name="Instructie Afbeelding Invoegen"/>
          <p:cNvGrpSpPr/>
          <p:nvPr userDrawn="1"/>
        </p:nvGrpSpPr>
        <p:grpSpPr>
          <a:xfrm>
            <a:off x="12321772" y="-5444"/>
            <a:ext cx="2828936" cy="6868888"/>
            <a:chOff x="12346582" y="-5444"/>
            <a:chExt cx="2828936" cy="6868888"/>
          </a:xfrm>
        </p:grpSpPr>
        <p:grpSp>
          <p:nvGrpSpPr>
            <p:cNvPr id="133" name="bijsnijden"/>
            <p:cNvGrpSpPr/>
            <p:nvPr userDrawn="1"/>
          </p:nvGrpSpPr>
          <p:grpSpPr>
            <a:xfrm>
              <a:off x="12346582" y="5828002"/>
              <a:ext cx="779464" cy="828260"/>
              <a:chOff x="13143038" y="5655940"/>
              <a:chExt cx="779464" cy="828260"/>
            </a:xfrm>
          </p:grpSpPr>
          <p:grpSp>
            <p:nvGrpSpPr>
              <p:cNvPr id="185" name="Groep 184"/>
              <p:cNvGrpSpPr/>
              <p:nvPr userDrawn="1"/>
            </p:nvGrpSpPr>
            <p:grpSpPr>
              <a:xfrm>
                <a:off x="13284702" y="5655940"/>
                <a:ext cx="518384" cy="468745"/>
                <a:chOff x="13352037" y="5715656"/>
                <a:chExt cx="383714" cy="346970"/>
              </a:xfrm>
            </p:grpSpPr>
            <p:sp>
              <p:nvSpPr>
                <p:cNvPr id="188" name="Rechthoek 187"/>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189" name="Afbeelding 188"/>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3352037" y="5715656"/>
                  <a:ext cx="231884" cy="275611"/>
                </a:xfrm>
                <a:prstGeom prst="rect">
                  <a:avLst/>
                </a:prstGeom>
                <a:ln w="9525">
                  <a:solidFill>
                    <a:schemeClr val="bg1">
                      <a:lumMod val="50000"/>
                    </a:schemeClr>
                  </a:solidFill>
                </a:ln>
              </p:spPr>
            </p:pic>
            <p:sp>
              <p:nvSpPr>
                <p:cNvPr id="190" name="L-vorm 189"/>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191" name="L-vorm 190"/>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86"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187" name="Rechthoekige driehoek 186"/>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68" name="Rechthoek 167"/>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169"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170"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71" name="Ovaal 170"/>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72" name="Ovaal 171"/>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73" name="Rechte verbindingslijn 172"/>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174" name="Rechte verbindingslijn 173"/>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175" name="Rechte verbindingslijn 174"/>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176" name="Icoontje afbeeldi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88780" y="1708839"/>
              <a:ext cx="521075" cy="521075"/>
            </a:xfrm>
            <a:prstGeom prst="rect">
              <a:avLst/>
            </a:prstGeom>
          </p:spPr>
        </p:pic>
        <p:sp>
          <p:nvSpPr>
            <p:cNvPr id="177"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178" name="Ovaal 177"/>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79" name="Rechte verbindingslijn 178"/>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180" name="Groep 179"/>
            <p:cNvGrpSpPr/>
            <p:nvPr/>
          </p:nvGrpSpPr>
          <p:grpSpPr>
            <a:xfrm>
              <a:off x="12483705" y="3495180"/>
              <a:ext cx="1114138" cy="297656"/>
              <a:chOff x="13560784" y="3471416"/>
              <a:chExt cx="1114138" cy="297656"/>
            </a:xfrm>
          </p:grpSpPr>
          <p:sp>
            <p:nvSpPr>
              <p:cNvPr id="181" name="Afgeronde rechthoek 18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2" name="Tekstvak 1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183" name="Rechte verbindingslijn 18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Gelijkbenige driehoek 18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Tree>
    <p:extLst>
      <p:ext uri="{BB962C8B-B14F-4D97-AF65-F5344CB8AC3E}">
        <p14:creationId xmlns:p14="http://schemas.microsoft.com/office/powerpoint/2010/main" val="236702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 Tekst + 75 Afbeeld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3735860" cy="496565"/>
          </a:xfrm>
        </p:spPr>
        <p:txBody>
          <a:bodyPr/>
          <a:lstStyle/>
          <a:p>
            <a:r>
              <a:rPr lang="nl-NL" dirty="0"/>
              <a:t>Klik hier om een titel in te voegen</a:t>
            </a:r>
          </a:p>
        </p:txBody>
      </p:sp>
      <p:sp>
        <p:nvSpPr>
          <p:cNvPr id="8" name="Tijdelijke aanduiding voor tekst 7"/>
          <p:cNvSpPr>
            <a:spLocks noGrp="1"/>
          </p:cNvSpPr>
          <p:nvPr>
            <p:ph type="body" sz="quarter" idx="13" hasCustomPrompt="1"/>
          </p:nvPr>
        </p:nvSpPr>
        <p:spPr>
          <a:xfrm>
            <a:off x="531340" y="951113"/>
            <a:ext cx="3735860"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3146950"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jdelijke aanduiding voor afbeelding 13"/>
          <p:cNvSpPr>
            <a:spLocks noGrp="1"/>
          </p:cNvSpPr>
          <p:nvPr>
            <p:ph type="pic" sz="quarter" idx="15" hasCustomPrompt="1"/>
          </p:nvPr>
        </p:nvSpPr>
        <p:spPr>
          <a:xfrm>
            <a:off x="4040975" y="0"/>
            <a:ext cx="8151025" cy="6858002"/>
          </a:xfrm>
          <a:custGeom>
            <a:avLst/>
            <a:gdLst>
              <a:gd name="connsiteX0" fmla="*/ 589845 w 9264119"/>
              <a:gd name="connsiteY0" fmla="*/ 0 h 6858002"/>
              <a:gd name="connsiteX1" fmla="*/ 5679107 w 9264119"/>
              <a:gd name="connsiteY1" fmla="*/ 0 h 6858002"/>
              <a:gd name="connsiteX2" fmla="*/ 5679107 w 9264119"/>
              <a:gd name="connsiteY2" fmla="*/ 1 h 6858002"/>
              <a:gd name="connsiteX3" fmla="*/ 8151025 w 9264119"/>
              <a:gd name="connsiteY3" fmla="*/ 1 h 6858002"/>
              <a:gd name="connsiteX4" fmla="*/ 8151025 w 9264119"/>
              <a:gd name="connsiteY4" fmla="*/ 6858000 h 6858002"/>
              <a:gd name="connsiteX5" fmla="*/ 9264119 w 9264119"/>
              <a:gd name="connsiteY5" fmla="*/ 6858000 h 6858002"/>
              <a:gd name="connsiteX6" fmla="*/ 9264119 w 9264119"/>
              <a:gd name="connsiteY6" fmla="*/ 6858002 h 6858002"/>
              <a:gd name="connsiteX7" fmla="*/ 5679105 w 9264119"/>
              <a:gd name="connsiteY7" fmla="*/ 6858002 h 6858002"/>
              <a:gd name="connsiteX8" fmla="*/ 5679105 w 9264119"/>
              <a:gd name="connsiteY8" fmla="*/ 6858000 h 6858002"/>
              <a:gd name="connsiteX9" fmla="*/ 0 w 9264119"/>
              <a:gd name="connsiteY9" fmla="*/ 6857999 h 6858002"/>
              <a:gd name="connsiteX10" fmla="*/ 656437 w 9264119"/>
              <a:gd name="connsiteY10" fmla="*/ 311632 h 6858002"/>
              <a:gd name="connsiteX0" fmla="*/ 589845 w 9264119"/>
              <a:gd name="connsiteY0" fmla="*/ 0 h 6858002"/>
              <a:gd name="connsiteX1" fmla="*/ 5679107 w 9264119"/>
              <a:gd name="connsiteY1" fmla="*/ 0 h 6858002"/>
              <a:gd name="connsiteX2" fmla="*/ 5679107 w 9264119"/>
              <a:gd name="connsiteY2" fmla="*/ 1 h 6858002"/>
              <a:gd name="connsiteX3" fmla="*/ 8151025 w 9264119"/>
              <a:gd name="connsiteY3" fmla="*/ 1 h 6858002"/>
              <a:gd name="connsiteX4" fmla="*/ 8151025 w 9264119"/>
              <a:gd name="connsiteY4" fmla="*/ 6858000 h 6858002"/>
              <a:gd name="connsiteX5" fmla="*/ 9264119 w 9264119"/>
              <a:gd name="connsiteY5" fmla="*/ 6858000 h 6858002"/>
              <a:gd name="connsiteX6" fmla="*/ 5679105 w 9264119"/>
              <a:gd name="connsiteY6" fmla="*/ 6858002 h 6858002"/>
              <a:gd name="connsiteX7" fmla="*/ 5679105 w 9264119"/>
              <a:gd name="connsiteY7" fmla="*/ 6858000 h 6858002"/>
              <a:gd name="connsiteX8" fmla="*/ 0 w 9264119"/>
              <a:gd name="connsiteY8" fmla="*/ 6857999 h 6858002"/>
              <a:gd name="connsiteX9" fmla="*/ 656437 w 9264119"/>
              <a:gd name="connsiteY9" fmla="*/ 311632 h 6858002"/>
              <a:gd name="connsiteX10" fmla="*/ 589845 w 9264119"/>
              <a:gd name="connsiteY10" fmla="*/ 0 h 6858002"/>
              <a:gd name="connsiteX0" fmla="*/ 589845 w 8151025"/>
              <a:gd name="connsiteY0" fmla="*/ 0 h 6858002"/>
              <a:gd name="connsiteX1" fmla="*/ 5679107 w 8151025"/>
              <a:gd name="connsiteY1" fmla="*/ 0 h 6858002"/>
              <a:gd name="connsiteX2" fmla="*/ 5679107 w 8151025"/>
              <a:gd name="connsiteY2" fmla="*/ 1 h 6858002"/>
              <a:gd name="connsiteX3" fmla="*/ 8151025 w 8151025"/>
              <a:gd name="connsiteY3" fmla="*/ 1 h 6858002"/>
              <a:gd name="connsiteX4" fmla="*/ 8151025 w 8151025"/>
              <a:gd name="connsiteY4" fmla="*/ 6858000 h 6858002"/>
              <a:gd name="connsiteX5" fmla="*/ 5679105 w 8151025"/>
              <a:gd name="connsiteY5" fmla="*/ 6858002 h 6858002"/>
              <a:gd name="connsiteX6" fmla="*/ 5679105 w 8151025"/>
              <a:gd name="connsiteY6" fmla="*/ 6858000 h 6858002"/>
              <a:gd name="connsiteX7" fmla="*/ 0 w 8151025"/>
              <a:gd name="connsiteY7" fmla="*/ 6857999 h 6858002"/>
              <a:gd name="connsiteX8" fmla="*/ 656437 w 8151025"/>
              <a:gd name="connsiteY8" fmla="*/ 311632 h 6858002"/>
              <a:gd name="connsiteX9" fmla="*/ 589845 w 8151025"/>
              <a:gd name="connsiteY9" fmla="*/ 0 h 6858002"/>
              <a:gd name="connsiteX0" fmla="*/ 589845 w 8151025"/>
              <a:gd name="connsiteY0" fmla="*/ 0 h 6858002"/>
              <a:gd name="connsiteX1" fmla="*/ 5679107 w 8151025"/>
              <a:gd name="connsiteY1" fmla="*/ 0 h 6858002"/>
              <a:gd name="connsiteX2" fmla="*/ 8151025 w 8151025"/>
              <a:gd name="connsiteY2" fmla="*/ 1 h 6858002"/>
              <a:gd name="connsiteX3" fmla="*/ 8151025 w 8151025"/>
              <a:gd name="connsiteY3" fmla="*/ 6858000 h 6858002"/>
              <a:gd name="connsiteX4" fmla="*/ 5679105 w 8151025"/>
              <a:gd name="connsiteY4" fmla="*/ 6858002 h 6858002"/>
              <a:gd name="connsiteX5" fmla="*/ 5679105 w 8151025"/>
              <a:gd name="connsiteY5" fmla="*/ 6858000 h 6858002"/>
              <a:gd name="connsiteX6" fmla="*/ 0 w 8151025"/>
              <a:gd name="connsiteY6" fmla="*/ 6857999 h 6858002"/>
              <a:gd name="connsiteX7" fmla="*/ 656437 w 8151025"/>
              <a:gd name="connsiteY7" fmla="*/ 311632 h 6858002"/>
              <a:gd name="connsiteX8" fmla="*/ 589845 w 8151025"/>
              <a:gd name="connsiteY8" fmla="*/ 0 h 6858002"/>
              <a:gd name="connsiteX0" fmla="*/ 589845 w 8151025"/>
              <a:gd name="connsiteY0" fmla="*/ 0 h 6858002"/>
              <a:gd name="connsiteX1" fmla="*/ 8151025 w 8151025"/>
              <a:gd name="connsiteY1" fmla="*/ 1 h 6858002"/>
              <a:gd name="connsiteX2" fmla="*/ 8151025 w 8151025"/>
              <a:gd name="connsiteY2" fmla="*/ 6858000 h 6858002"/>
              <a:gd name="connsiteX3" fmla="*/ 5679105 w 8151025"/>
              <a:gd name="connsiteY3" fmla="*/ 6858002 h 6858002"/>
              <a:gd name="connsiteX4" fmla="*/ 5679105 w 8151025"/>
              <a:gd name="connsiteY4" fmla="*/ 6858000 h 6858002"/>
              <a:gd name="connsiteX5" fmla="*/ 0 w 8151025"/>
              <a:gd name="connsiteY5" fmla="*/ 6857999 h 6858002"/>
              <a:gd name="connsiteX6" fmla="*/ 656437 w 8151025"/>
              <a:gd name="connsiteY6" fmla="*/ 311632 h 6858002"/>
              <a:gd name="connsiteX7" fmla="*/ 589845 w 8151025"/>
              <a:gd name="connsiteY7"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1025" h="6858002">
                <a:moveTo>
                  <a:pt x="589845" y="0"/>
                </a:moveTo>
                <a:lnTo>
                  <a:pt x="8151025" y="1"/>
                </a:lnTo>
                <a:lnTo>
                  <a:pt x="8151025" y="6858000"/>
                </a:lnTo>
                <a:lnTo>
                  <a:pt x="5679105" y="6858002"/>
                </a:lnTo>
                <a:lnTo>
                  <a:pt x="5679105" y="6858000"/>
                </a:lnTo>
                <a:lnTo>
                  <a:pt x="0" y="6857999"/>
                </a:lnTo>
                <a:cubicBezTo>
                  <a:pt x="0" y="3536155"/>
                  <a:pt x="1281917" y="3432348"/>
                  <a:pt x="656437" y="311632"/>
                </a:cubicBezTo>
                <a:lnTo>
                  <a:pt x="589845" y="0"/>
                </a:lnTo>
                <a:close/>
              </a:path>
            </a:pathLst>
          </a:custGeom>
          <a:solidFill>
            <a:schemeClr val="bg1">
              <a:lumMod val="95000"/>
            </a:schemeClr>
          </a:solidFill>
        </p:spPr>
        <p:txBody>
          <a:bodyPr wrap="square" bIns="288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57" name="Rechthoek 56"/>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25% TEKST +</a:t>
            </a:r>
            <a:r>
              <a:rPr lang="nl-NL" sz="2000" b="1" baseline="0" dirty="0">
                <a:solidFill>
                  <a:schemeClr val="accent1"/>
                </a:solidFill>
              </a:rPr>
              <a:t> 75% AFBEELDING</a:t>
            </a:r>
            <a:endParaRPr lang="nl-NL" sz="2000" b="1" dirty="0">
              <a:solidFill>
                <a:schemeClr val="accent1"/>
              </a:solidFill>
            </a:endParaRPr>
          </a:p>
        </p:txBody>
      </p:sp>
      <p:grpSp>
        <p:nvGrpSpPr>
          <p:cNvPr id="93" name="Instructie Tekst"/>
          <p:cNvGrpSpPr/>
          <p:nvPr userDrawn="1"/>
        </p:nvGrpSpPr>
        <p:grpSpPr>
          <a:xfrm>
            <a:off x="-2916113" y="0"/>
            <a:ext cx="2688057" cy="3772106"/>
            <a:chOff x="-2959433" y="-5444"/>
            <a:chExt cx="2688057" cy="3772106"/>
          </a:xfrm>
        </p:grpSpPr>
        <p:sp>
          <p:nvSpPr>
            <p:cNvPr id="94" name="Rechthoek 9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9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96" name="Ovaal 9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97" name="Ovaal 9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98" name="Ovaal 9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99" name="Ovaal 9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10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103" name="Rechte verbindingslijn 10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104" name="Rechte verbindingslijn 10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105" name="Rechte verbindingslijn 10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106" name="Groep 105"/>
            <p:cNvGrpSpPr/>
            <p:nvPr userDrawn="1"/>
          </p:nvGrpSpPr>
          <p:grpSpPr>
            <a:xfrm>
              <a:off x="-1948476" y="816741"/>
              <a:ext cx="409108" cy="427699"/>
              <a:chOff x="-1085063" y="758027"/>
              <a:chExt cx="633799" cy="622540"/>
            </a:xfrm>
          </p:grpSpPr>
          <p:sp>
            <p:nvSpPr>
              <p:cNvPr id="154" name="Afgeronde rechthoek 15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55" name="Groep 154"/>
              <p:cNvGrpSpPr/>
              <p:nvPr userDrawn="1"/>
            </p:nvGrpSpPr>
            <p:grpSpPr>
              <a:xfrm>
                <a:off x="-977746" y="864082"/>
                <a:ext cx="419166" cy="410430"/>
                <a:chOff x="6366933" y="309013"/>
                <a:chExt cx="1901295" cy="1861668"/>
              </a:xfrm>
              <a:solidFill>
                <a:srgbClr val="000000"/>
              </a:solidFill>
            </p:grpSpPr>
            <p:sp>
              <p:nvSpPr>
                <p:cNvPr id="156" name="Rechthoek 15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7" name="Rechthoek 15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8" name="Rechthoek 15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9" name="Rechthoek 15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0" name="Rechthoek 15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1" name="Rechthoek 16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2" name="Rechthoek 16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3" name="Rechthoek 16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4" name="Rechthoek 16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5" name="Rechthoek 16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6" name="Vrije vorm 16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107" name="Groep 106"/>
            <p:cNvGrpSpPr/>
            <p:nvPr/>
          </p:nvGrpSpPr>
          <p:grpSpPr>
            <a:xfrm>
              <a:off x="-2950232" y="1207835"/>
              <a:ext cx="532929" cy="509563"/>
              <a:chOff x="-2880382" y="802341"/>
              <a:chExt cx="532929" cy="509563"/>
            </a:xfrm>
          </p:grpSpPr>
          <p:sp>
            <p:nvSpPr>
              <p:cNvPr id="132" name="Rechthoek 13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13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5" name="Groep 134"/>
              <p:cNvGrpSpPr/>
              <p:nvPr/>
            </p:nvGrpSpPr>
            <p:grpSpPr>
              <a:xfrm>
                <a:off x="-2802433" y="1123442"/>
                <a:ext cx="132915" cy="104889"/>
                <a:chOff x="-2796392" y="1123442"/>
                <a:chExt cx="120832" cy="104889"/>
              </a:xfrm>
            </p:grpSpPr>
            <p:sp>
              <p:nvSpPr>
                <p:cNvPr id="149" name="Rechthoek 14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0" name="Rechthoek 14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1" name="Rechthoek 15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2" name="Rechthoek 15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3" name="Rechthoek 15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36" name="Groep 135"/>
              <p:cNvGrpSpPr/>
              <p:nvPr/>
            </p:nvGrpSpPr>
            <p:grpSpPr>
              <a:xfrm>
                <a:off x="-2575435" y="1123442"/>
                <a:ext cx="133931" cy="104889"/>
                <a:chOff x="-2556734" y="1123442"/>
                <a:chExt cx="147324" cy="104889"/>
              </a:xfrm>
            </p:grpSpPr>
            <p:grpSp>
              <p:nvGrpSpPr>
                <p:cNvPr id="137" name="Groep 136"/>
                <p:cNvGrpSpPr/>
                <p:nvPr/>
              </p:nvGrpSpPr>
              <p:grpSpPr>
                <a:xfrm>
                  <a:off x="-2556734" y="1123442"/>
                  <a:ext cx="68206" cy="104889"/>
                  <a:chOff x="-2796392" y="1123442"/>
                  <a:chExt cx="120832" cy="104889"/>
                </a:xfrm>
              </p:grpSpPr>
              <p:sp>
                <p:nvSpPr>
                  <p:cNvPr id="144" name="Rechthoek 14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5" name="Rechthoek 14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6" name="Rechthoek 14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7" name="Rechthoek 14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8" name="Rechthoek 14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38" name="Groep 137"/>
                <p:cNvGrpSpPr/>
                <p:nvPr/>
              </p:nvGrpSpPr>
              <p:grpSpPr>
                <a:xfrm>
                  <a:off x="-2477616" y="1123442"/>
                  <a:ext cx="68206" cy="104889"/>
                  <a:chOff x="-2796392" y="1123442"/>
                  <a:chExt cx="120832" cy="104889"/>
                </a:xfrm>
              </p:grpSpPr>
              <p:sp>
                <p:nvSpPr>
                  <p:cNvPr id="139" name="Rechthoek 13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0" name="Rechthoek 13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1" name="Rechthoek 14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2" name="Rechthoek 14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3" name="Rechthoek 14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108" name="Groep 107"/>
            <p:cNvGrpSpPr/>
            <p:nvPr userDrawn="1"/>
          </p:nvGrpSpPr>
          <p:grpSpPr>
            <a:xfrm>
              <a:off x="-1948476" y="1281164"/>
              <a:ext cx="413704" cy="427699"/>
              <a:chOff x="-1845083" y="758027"/>
              <a:chExt cx="633799" cy="622540"/>
            </a:xfrm>
          </p:grpSpPr>
          <p:sp>
            <p:nvSpPr>
              <p:cNvPr id="119" name="Afgeronde rechthoek 11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20" name="Groep 119"/>
              <p:cNvGrpSpPr/>
              <p:nvPr userDrawn="1"/>
            </p:nvGrpSpPr>
            <p:grpSpPr>
              <a:xfrm>
                <a:off x="-1737766" y="864082"/>
                <a:ext cx="419166" cy="410430"/>
                <a:chOff x="3708400" y="309013"/>
                <a:chExt cx="1901295" cy="1861668"/>
              </a:xfrm>
              <a:solidFill>
                <a:srgbClr val="000000"/>
              </a:solidFill>
            </p:grpSpPr>
            <p:sp>
              <p:nvSpPr>
                <p:cNvPr id="121" name="Rechthoek 12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Rechthoek 12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5" name="Rechthoek 12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6" name="Rechthoek 12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7" name="Rechthoek 12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8" name="Rechthoek 12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9" name="Rechthoek 12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0" name="Rechthoek 12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1" name="Vrije vorm 13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109" name="Rechte verbindingslijn 108"/>
            <p:cNvCxnSpPr>
              <a:stCxn id="134" idx="2"/>
              <a:endCxn id="11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110" name="Rechte verbindingslijn 109"/>
            <p:cNvCxnSpPr>
              <a:endCxn id="15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11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11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113" name="Ovaal 11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11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115" name="Groep 114"/>
            <p:cNvGrpSpPr/>
            <p:nvPr/>
          </p:nvGrpSpPr>
          <p:grpSpPr>
            <a:xfrm>
              <a:off x="-2950232" y="816050"/>
              <a:ext cx="528695" cy="344202"/>
              <a:chOff x="-2880382" y="410556"/>
              <a:chExt cx="528695" cy="344202"/>
            </a:xfrm>
          </p:grpSpPr>
          <p:sp>
            <p:nvSpPr>
              <p:cNvPr id="117" name="Afgeronde rechthoek 11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118" name="Vrije vorm 11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11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67" name="Instructie Afbeelding Invoegen"/>
          <p:cNvGrpSpPr/>
          <p:nvPr userDrawn="1"/>
        </p:nvGrpSpPr>
        <p:grpSpPr>
          <a:xfrm>
            <a:off x="12321772" y="-5444"/>
            <a:ext cx="2828936" cy="6868888"/>
            <a:chOff x="12346582" y="-5444"/>
            <a:chExt cx="2828936" cy="6868888"/>
          </a:xfrm>
        </p:grpSpPr>
        <p:grpSp>
          <p:nvGrpSpPr>
            <p:cNvPr id="168" name="bijsnijden"/>
            <p:cNvGrpSpPr/>
            <p:nvPr userDrawn="1"/>
          </p:nvGrpSpPr>
          <p:grpSpPr>
            <a:xfrm>
              <a:off x="12346582" y="5828002"/>
              <a:ext cx="779464" cy="828260"/>
              <a:chOff x="13143038" y="5655940"/>
              <a:chExt cx="779464" cy="828260"/>
            </a:xfrm>
          </p:grpSpPr>
          <p:grpSp>
            <p:nvGrpSpPr>
              <p:cNvPr id="220" name="Groep 219"/>
              <p:cNvGrpSpPr/>
              <p:nvPr userDrawn="1"/>
            </p:nvGrpSpPr>
            <p:grpSpPr>
              <a:xfrm>
                <a:off x="13284702" y="5655940"/>
                <a:ext cx="518384" cy="468745"/>
                <a:chOff x="13352037" y="5715656"/>
                <a:chExt cx="383714" cy="346970"/>
              </a:xfrm>
            </p:grpSpPr>
            <p:sp>
              <p:nvSpPr>
                <p:cNvPr id="223" name="Rechthoek 222"/>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224" name="Afbeelding 223"/>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3352037" y="5715656"/>
                  <a:ext cx="231884" cy="275611"/>
                </a:xfrm>
                <a:prstGeom prst="rect">
                  <a:avLst/>
                </a:prstGeom>
                <a:ln w="9525">
                  <a:solidFill>
                    <a:schemeClr val="bg1">
                      <a:lumMod val="50000"/>
                    </a:schemeClr>
                  </a:solidFill>
                </a:ln>
              </p:spPr>
            </p:pic>
            <p:sp>
              <p:nvSpPr>
                <p:cNvPr id="225" name="L-vorm 224"/>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226" name="L-vorm 225"/>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221"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222" name="Rechthoekige driehoek 221"/>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203" name="Rechthoek 202"/>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204"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205"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206" name="Ovaal 205"/>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207" name="Ovaal 206"/>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208" name="Rechte verbindingslijn 207"/>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209" name="Rechte verbindingslijn 208"/>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210" name="Rechte verbindingslijn 209"/>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211" name="Icoontje afbeeldi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88780" y="1708839"/>
              <a:ext cx="521075" cy="521075"/>
            </a:xfrm>
            <a:prstGeom prst="rect">
              <a:avLst/>
            </a:prstGeom>
          </p:spPr>
        </p:pic>
        <p:sp>
          <p:nvSpPr>
            <p:cNvPr id="212"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213" name="Ovaal 212"/>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214" name="Rechte verbindingslijn 213"/>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215" name="Groep 214"/>
            <p:cNvGrpSpPr/>
            <p:nvPr/>
          </p:nvGrpSpPr>
          <p:grpSpPr>
            <a:xfrm>
              <a:off x="12483705" y="3495180"/>
              <a:ext cx="1114138" cy="297656"/>
              <a:chOff x="13560784" y="3471416"/>
              <a:chExt cx="1114138" cy="297656"/>
            </a:xfrm>
          </p:grpSpPr>
          <p:sp>
            <p:nvSpPr>
              <p:cNvPr id="216" name="Afgeronde rechthoek 215"/>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7" name="Tekstvak 216"/>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218" name="Rechte verbindingslijn 217"/>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9" name="Gelijkbenige driehoek 218"/>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Tree>
    <p:extLst>
      <p:ext uri="{BB962C8B-B14F-4D97-AF65-F5344CB8AC3E}">
        <p14:creationId xmlns:p14="http://schemas.microsoft.com/office/powerpoint/2010/main" val="282695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Afbeelding + Titel">
    <p:spTree>
      <p:nvGrpSpPr>
        <p:cNvPr id="1" name=""/>
        <p:cNvGrpSpPr/>
        <p:nvPr/>
      </p:nvGrpSpPr>
      <p:grpSpPr>
        <a:xfrm>
          <a:off x="0" y="0"/>
          <a:ext cx="0" cy="0"/>
          <a:chOff x="0" y="0"/>
          <a:chExt cx="0" cy="0"/>
        </a:xfrm>
      </p:grpSpPr>
      <p:sp>
        <p:nvSpPr>
          <p:cNvPr id="10" name="Tijdelijke aanduiding voor afbeelding 9"/>
          <p:cNvSpPr>
            <a:spLocks noGrp="1"/>
          </p:cNvSpPr>
          <p:nvPr>
            <p:ph type="pic" sz="quarter" idx="15" hasCustomPrompt="1"/>
          </p:nvPr>
        </p:nvSpPr>
        <p:spPr>
          <a:xfrm>
            <a:off x="0" y="0"/>
            <a:ext cx="12192001" cy="6858001"/>
          </a:xfrm>
          <a:custGeom>
            <a:avLst/>
            <a:gdLst>
              <a:gd name="connsiteX0" fmla="*/ 1219200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 name="connsiteX4" fmla="*/ 0 w 12192001"/>
              <a:gd name="connsiteY4" fmla="*/ 1942257 h 6858001"/>
              <a:gd name="connsiteX5" fmla="*/ 217289 w 12192001"/>
              <a:gd name="connsiteY5" fmla="*/ 1939671 h 6858001"/>
              <a:gd name="connsiteX6" fmla="*/ 12192000 w 12192001"/>
              <a:gd name="connsiteY6" fmla="*/ 40755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58001">
                <a:moveTo>
                  <a:pt x="12192000" y="0"/>
                </a:moveTo>
                <a:lnTo>
                  <a:pt x="12192001" y="0"/>
                </a:lnTo>
                <a:lnTo>
                  <a:pt x="12192001" y="6858001"/>
                </a:lnTo>
                <a:lnTo>
                  <a:pt x="0" y="6858001"/>
                </a:lnTo>
                <a:lnTo>
                  <a:pt x="0" y="1942257"/>
                </a:lnTo>
                <a:lnTo>
                  <a:pt x="217289" y="1939671"/>
                </a:lnTo>
                <a:cubicBezTo>
                  <a:pt x="4208859" y="1834288"/>
                  <a:pt x="5805487" y="407554"/>
                  <a:pt x="12192000" y="407554"/>
                </a:cubicBezTo>
                <a:close/>
              </a:path>
            </a:pathLst>
          </a:custGeom>
          <a:solidFill>
            <a:schemeClr val="bg1">
              <a:lumMod val="95000"/>
            </a:schemeClr>
          </a:solidFill>
        </p:spPr>
        <p:txBody>
          <a:bodyPr wrap="square" bIns="324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13" name="Tijdelijke aanduiding voor tekst 7"/>
          <p:cNvSpPr>
            <a:spLocks noGrp="1"/>
          </p:cNvSpPr>
          <p:nvPr>
            <p:ph type="body" sz="quarter" idx="17" hasCustomPrompt="1"/>
          </p:nvPr>
        </p:nvSpPr>
        <p:spPr>
          <a:xfrm>
            <a:off x="522783" y="5777461"/>
            <a:ext cx="1162800" cy="712800"/>
          </a:xfrm>
          <a:blipFill>
            <a:blip r:embed="rId2" cstate="email">
              <a:extLst>
                <a:ext uri="{28A0092B-C50C-407E-A947-70E740481C1C}">
                  <a14:useLocalDpi xmlns:a14="http://schemas.microsoft.com/office/drawing/2010/main"/>
                </a:ext>
              </a:extLst>
            </a:blip>
            <a:stretch>
              <a:fillRect/>
            </a:stretch>
          </a:blipFill>
        </p:spPr>
        <p:txBody>
          <a:bodyPr>
            <a:noAutofit/>
          </a:bodyPr>
          <a:lstStyle>
            <a:lvl1pPr>
              <a:defRPr sz="900" b="0">
                <a:solidFill>
                  <a:schemeClr val="bg2"/>
                </a:solidFill>
              </a:defRPr>
            </a:lvl1pPr>
          </a:lstStyle>
          <a:p>
            <a:pPr lvl="0"/>
            <a:r>
              <a:rPr lang="nl-NL" dirty="0"/>
              <a:t>Logo</a:t>
            </a:r>
          </a:p>
        </p:txBody>
      </p:sp>
      <p:sp>
        <p:nvSpPr>
          <p:cNvPr id="7" name="Titel 1"/>
          <p:cNvSpPr>
            <a:spLocks noGrp="1"/>
          </p:cNvSpPr>
          <p:nvPr>
            <p:ph type="title" hasCustomPrompt="1"/>
          </p:nvPr>
        </p:nvSpPr>
        <p:spPr>
          <a:xfrm>
            <a:off x="531340" y="531341"/>
            <a:ext cx="4809917"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sp>
        <p:nvSpPr>
          <p:cNvPr id="8" name="Rechthoek 7"/>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AFBEELDING +  TITEL</a:t>
            </a:r>
          </a:p>
        </p:txBody>
      </p:sp>
      <p:grpSp>
        <p:nvGrpSpPr>
          <p:cNvPr id="46" name="Groep 45"/>
          <p:cNvGrpSpPr/>
          <p:nvPr userDrawn="1"/>
        </p:nvGrpSpPr>
        <p:grpSpPr>
          <a:xfrm>
            <a:off x="12446162" y="-5444"/>
            <a:ext cx="2704546" cy="6868888"/>
            <a:chOff x="12446162" y="-5444"/>
            <a:chExt cx="2704546" cy="6868888"/>
          </a:xfrm>
        </p:grpSpPr>
        <p:pic>
          <p:nvPicPr>
            <p:cNvPr id="47" name="Afbeelding 4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2459038" y="5217479"/>
              <a:ext cx="2371725" cy="1323975"/>
            </a:xfrm>
            <a:prstGeom prst="rect">
              <a:avLst/>
            </a:prstGeom>
          </p:spPr>
        </p:pic>
        <p:grpSp>
          <p:nvGrpSpPr>
            <p:cNvPr id="48" name="Instructie afbeelding B"/>
            <p:cNvGrpSpPr/>
            <p:nvPr userDrawn="1"/>
          </p:nvGrpSpPr>
          <p:grpSpPr>
            <a:xfrm>
              <a:off x="12446162" y="-5444"/>
              <a:ext cx="2704546" cy="6868888"/>
              <a:chOff x="12470972" y="-5444"/>
              <a:chExt cx="2704546" cy="6868888"/>
            </a:xfrm>
          </p:grpSpPr>
          <p:sp>
            <p:nvSpPr>
              <p:cNvPr id="64"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65"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66"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67"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68"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69"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70"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71"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72" name="Icoontje afbeeldi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88780" y="1708839"/>
                <a:ext cx="521075" cy="521075"/>
              </a:xfrm>
              <a:prstGeom prst="rect">
                <a:avLst/>
              </a:prstGeom>
            </p:spPr>
          </p:pic>
          <p:sp>
            <p:nvSpPr>
              <p:cNvPr id="73"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74"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75"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76" name="Groep 127"/>
              <p:cNvGrpSpPr/>
              <p:nvPr/>
            </p:nvGrpSpPr>
            <p:grpSpPr>
              <a:xfrm>
                <a:off x="12483705" y="3495180"/>
                <a:ext cx="1114138" cy="297656"/>
                <a:chOff x="13560784" y="3471416"/>
                <a:chExt cx="1114138" cy="297656"/>
              </a:xfrm>
            </p:grpSpPr>
            <p:sp>
              <p:nvSpPr>
                <p:cNvPr id="77"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78"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79"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grpSp>
          <p:nvGrpSpPr>
            <p:cNvPr id="49" name="Groep 74"/>
            <p:cNvGrpSpPr/>
            <p:nvPr userDrawn="1"/>
          </p:nvGrpSpPr>
          <p:grpSpPr>
            <a:xfrm>
              <a:off x="13386896" y="6137670"/>
              <a:ext cx="1750842" cy="564707"/>
              <a:chOff x="13098875" y="6031678"/>
              <a:chExt cx="1969277" cy="635161"/>
            </a:xfrm>
          </p:grpSpPr>
          <p:sp>
            <p:nvSpPr>
              <p:cNvPr id="50"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51" name="Groep 76"/>
              <p:cNvGrpSpPr/>
              <p:nvPr/>
            </p:nvGrpSpPr>
            <p:grpSpPr>
              <a:xfrm>
                <a:off x="13098875" y="6031679"/>
                <a:ext cx="1969277" cy="542924"/>
                <a:chOff x="13164976" y="6054428"/>
                <a:chExt cx="1969277" cy="542924"/>
              </a:xfrm>
            </p:grpSpPr>
            <p:sp>
              <p:nvSpPr>
                <p:cNvPr id="54"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55" name="Groep 80"/>
                <p:cNvGrpSpPr/>
                <p:nvPr/>
              </p:nvGrpSpPr>
              <p:grpSpPr>
                <a:xfrm>
                  <a:off x="13214777" y="6112607"/>
                  <a:ext cx="145227" cy="129517"/>
                  <a:chOff x="12287399" y="5999447"/>
                  <a:chExt cx="194830" cy="173755"/>
                </a:xfrm>
              </p:grpSpPr>
              <p:sp>
                <p:nvSpPr>
                  <p:cNvPr id="58"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59"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0"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1"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2"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3"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56"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57"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52"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5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5981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Afbeelding 1">
    <p:spTree>
      <p:nvGrpSpPr>
        <p:cNvPr id="1" name=""/>
        <p:cNvGrpSpPr/>
        <p:nvPr/>
      </p:nvGrpSpPr>
      <p:grpSpPr>
        <a:xfrm>
          <a:off x="0" y="0"/>
          <a:ext cx="0" cy="0"/>
          <a:chOff x="0" y="0"/>
          <a:chExt cx="0" cy="0"/>
        </a:xfrm>
      </p:grpSpPr>
      <p:sp>
        <p:nvSpPr>
          <p:cNvPr id="19" name="Tijdelijke aanduiding voor afbeelding 18"/>
          <p:cNvSpPr>
            <a:spLocks noGrp="1"/>
          </p:cNvSpPr>
          <p:nvPr>
            <p:ph type="pic" sz="quarter" idx="15" hasCustomPrompt="1"/>
          </p:nvPr>
        </p:nvSpPr>
        <p:spPr>
          <a:xfrm>
            <a:off x="0" y="0"/>
            <a:ext cx="12192001" cy="6858001"/>
          </a:xfrm>
          <a:custGeom>
            <a:avLst/>
            <a:gdLst>
              <a:gd name="connsiteX0" fmla="*/ 1219200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 name="connsiteX4" fmla="*/ 0 w 12192001"/>
              <a:gd name="connsiteY4" fmla="*/ 407554 h 6858001"/>
              <a:gd name="connsiteX5" fmla="*/ 11974711 w 12192001"/>
              <a:gd name="connsiteY5" fmla="*/ 1939671 h 6858001"/>
              <a:gd name="connsiteX6" fmla="*/ 12192000 w 12192001"/>
              <a:gd name="connsiteY6" fmla="*/ 194225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58001">
                <a:moveTo>
                  <a:pt x="12192000" y="0"/>
                </a:moveTo>
                <a:lnTo>
                  <a:pt x="12192001" y="0"/>
                </a:lnTo>
                <a:lnTo>
                  <a:pt x="12192001" y="6858001"/>
                </a:lnTo>
                <a:lnTo>
                  <a:pt x="0" y="6858001"/>
                </a:lnTo>
                <a:lnTo>
                  <a:pt x="0" y="407554"/>
                </a:lnTo>
                <a:cubicBezTo>
                  <a:pt x="6386513" y="407554"/>
                  <a:pt x="7983141" y="1834288"/>
                  <a:pt x="11974711" y="1939671"/>
                </a:cubicBezTo>
                <a:lnTo>
                  <a:pt x="12192000" y="1942257"/>
                </a:lnTo>
                <a:close/>
              </a:path>
            </a:pathLst>
          </a:custGeom>
          <a:solidFill>
            <a:schemeClr val="bg1">
              <a:lumMod val="95000"/>
            </a:schemeClr>
          </a:solidFill>
        </p:spPr>
        <p:txBody>
          <a:bodyPr wrap="square" bIns="288000" anchor="ctr">
            <a:noAutofit/>
          </a:bodyPr>
          <a:lstStyle>
            <a:lvl1pPr marL="0" marR="0" indent="0" algn="ctr" defTabSz="914400" rtl="0" eaLnBrk="1" fontAlgn="auto" latinLnBrk="0" hangingPunct="1">
              <a:lnSpc>
                <a:spcPct val="300000"/>
              </a:lnSpc>
              <a:spcBef>
                <a:spcPts val="1000"/>
              </a:spcBef>
              <a:spcAft>
                <a:spcPts val="0"/>
              </a:spcAft>
              <a:buClrTx/>
              <a:buSzTx/>
              <a:buFont typeface="Arial" panose="020B0604020202020204" pitchFamily="34" charset="0"/>
              <a:buNone/>
              <a:tabLst/>
              <a:defRPr/>
            </a:lvl1pPr>
          </a:lstStyle>
          <a:p>
            <a:r>
              <a:rPr lang="nl-NL" dirty="0"/>
              <a:t>Klik hier op het icoon</a:t>
            </a:r>
            <a:br>
              <a:rPr lang="nl-NL" dirty="0"/>
            </a:br>
            <a:r>
              <a:rPr lang="nl-NL" dirty="0"/>
              <a:t>een afbeelding in te voegen</a:t>
            </a:r>
          </a:p>
        </p:txBody>
      </p:sp>
      <p:sp>
        <p:nvSpPr>
          <p:cNvPr id="20" name="Rechthoek 19"/>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AFBEELDING +</a:t>
            </a:r>
            <a:r>
              <a:rPr lang="nl-NL" sz="2000" b="1" baseline="0" dirty="0">
                <a:solidFill>
                  <a:schemeClr val="accent1"/>
                </a:solidFill>
              </a:rPr>
              <a:t> TITEL 2</a:t>
            </a:r>
            <a:endParaRPr lang="nl-NL" sz="2000" b="1" dirty="0">
              <a:solidFill>
                <a:schemeClr val="accent1"/>
              </a:solidFill>
            </a:endParaRP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grpSp>
        <p:nvGrpSpPr>
          <p:cNvPr id="2" name="Groep 1"/>
          <p:cNvGrpSpPr/>
          <p:nvPr userDrawn="1"/>
        </p:nvGrpSpPr>
        <p:grpSpPr>
          <a:xfrm>
            <a:off x="12446162" y="-5444"/>
            <a:ext cx="2704546" cy="6868888"/>
            <a:chOff x="12446162" y="-5444"/>
            <a:chExt cx="2704546" cy="6868888"/>
          </a:xfrm>
        </p:grpSpPr>
        <p:pic>
          <p:nvPicPr>
            <p:cNvPr id="57" name="Afbeelding 5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459038" y="5217479"/>
              <a:ext cx="2371725" cy="1323975"/>
            </a:xfrm>
            <a:prstGeom prst="rect">
              <a:avLst/>
            </a:prstGeom>
          </p:spPr>
        </p:pic>
        <p:grpSp>
          <p:nvGrpSpPr>
            <p:cNvPr id="23" name="Instructie afbeelding B"/>
            <p:cNvGrpSpPr/>
            <p:nvPr userDrawn="1"/>
          </p:nvGrpSpPr>
          <p:grpSpPr>
            <a:xfrm>
              <a:off x="12446162" y="-5444"/>
              <a:ext cx="2704546" cy="6868888"/>
              <a:chOff x="12470972" y="-5444"/>
              <a:chExt cx="2704546" cy="6868888"/>
            </a:xfrm>
          </p:grpSpPr>
          <p:sp>
            <p:nvSpPr>
              <p:cNvPr id="40"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41"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42"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43"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44"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45"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46"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47"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48" name="Icoontje afbeeld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88780" y="1708839"/>
                <a:ext cx="521075" cy="521075"/>
              </a:xfrm>
              <a:prstGeom prst="rect">
                <a:avLst/>
              </a:prstGeom>
            </p:spPr>
          </p:pic>
          <p:sp>
            <p:nvSpPr>
              <p:cNvPr id="49"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50"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51"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52" name="Groep 127"/>
              <p:cNvGrpSpPr/>
              <p:nvPr/>
            </p:nvGrpSpPr>
            <p:grpSpPr>
              <a:xfrm>
                <a:off x="12483705" y="3495180"/>
                <a:ext cx="1114138" cy="297656"/>
                <a:chOff x="13560784" y="3471416"/>
                <a:chExt cx="1114138" cy="297656"/>
              </a:xfrm>
            </p:grpSpPr>
            <p:sp>
              <p:nvSpPr>
                <p:cNvPr id="53"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54"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55"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grpSp>
          <p:nvGrpSpPr>
            <p:cNvPr id="25" name="Groep 74"/>
            <p:cNvGrpSpPr/>
            <p:nvPr userDrawn="1"/>
          </p:nvGrpSpPr>
          <p:grpSpPr>
            <a:xfrm>
              <a:off x="13386896" y="6137670"/>
              <a:ext cx="1750842" cy="564707"/>
              <a:chOff x="13098875" y="6031678"/>
              <a:chExt cx="1969277" cy="635161"/>
            </a:xfrm>
          </p:grpSpPr>
          <p:sp>
            <p:nvSpPr>
              <p:cNvPr id="26"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27" name="Groep 76"/>
              <p:cNvGrpSpPr/>
              <p:nvPr/>
            </p:nvGrpSpPr>
            <p:grpSpPr>
              <a:xfrm>
                <a:off x="13098875" y="6031679"/>
                <a:ext cx="1969277" cy="542924"/>
                <a:chOff x="13164976" y="6054428"/>
                <a:chExt cx="1969277" cy="542924"/>
              </a:xfrm>
            </p:grpSpPr>
            <p:sp>
              <p:nvSpPr>
                <p:cNvPr id="30"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31" name="Groep 80"/>
                <p:cNvGrpSpPr/>
                <p:nvPr/>
              </p:nvGrpSpPr>
              <p:grpSpPr>
                <a:xfrm>
                  <a:off x="13214777" y="6112607"/>
                  <a:ext cx="145227" cy="129517"/>
                  <a:chOff x="12287399" y="5999447"/>
                  <a:chExt cx="194830" cy="173755"/>
                </a:xfrm>
              </p:grpSpPr>
              <p:sp>
                <p:nvSpPr>
                  <p:cNvPr id="34"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5"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6"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7"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8"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9"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32"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33"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28"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2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58" name="Titel 1"/>
          <p:cNvSpPr>
            <a:spLocks noGrp="1"/>
          </p:cNvSpPr>
          <p:nvPr>
            <p:ph type="title" hasCustomPrompt="1"/>
          </p:nvPr>
        </p:nvSpPr>
        <p:spPr>
          <a:xfrm>
            <a:off x="6863423" y="531341"/>
            <a:ext cx="4809917" cy="496565"/>
          </a:xfrm>
        </p:spPr>
        <p:txBody>
          <a:bodyPr/>
          <a:lstStyle>
            <a:lvl1pPr algn="r">
              <a:defRPr/>
            </a:lvl1pPr>
          </a:lstStyle>
          <a:p>
            <a:r>
              <a:rPr lang="nl-NL" dirty="0"/>
              <a:t>Klik hier om een titel in te voegen</a:t>
            </a:r>
          </a:p>
        </p:txBody>
      </p:sp>
      <p:sp>
        <p:nvSpPr>
          <p:cNvPr id="60" name="Tijdelijke aanduiding voor tekst 7"/>
          <p:cNvSpPr>
            <a:spLocks noGrp="1"/>
          </p:cNvSpPr>
          <p:nvPr>
            <p:ph type="body" sz="quarter" idx="17" hasCustomPrompt="1"/>
          </p:nvPr>
        </p:nvSpPr>
        <p:spPr>
          <a:xfrm>
            <a:off x="522783" y="5777461"/>
            <a:ext cx="1162800" cy="712800"/>
          </a:xfrm>
          <a:blipFill>
            <a:blip r:embed="rId5" cstate="email">
              <a:extLst>
                <a:ext uri="{28A0092B-C50C-407E-A947-70E740481C1C}">
                  <a14:useLocalDpi xmlns:a14="http://schemas.microsoft.com/office/drawing/2010/main"/>
                </a:ext>
              </a:extLst>
            </a:blip>
            <a:stretch>
              <a:fillRect/>
            </a:stretch>
          </a:blipFill>
        </p:spPr>
        <p:txBody>
          <a:bodyPr>
            <a:noAutofit/>
          </a:bodyPr>
          <a:lstStyle>
            <a:lvl1pPr>
              <a:defRPr sz="900" b="0">
                <a:solidFill>
                  <a:schemeClr val="bg2"/>
                </a:solidFill>
              </a:defRPr>
            </a:lvl1pPr>
          </a:lstStyle>
          <a:p>
            <a:pPr lvl="0"/>
            <a:r>
              <a:rPr lang="nl-NL" dirty="0"/>
              <a:t>Logo</a:t>
            </a:r>
          </a:p>
        </p:txBody>
      </p:sp>
    </p:spTree>
    <p:extLst>
      <p:ext uri="{BB962C8B-B14F-4D97-AF65-F5344CB8AC3E}">
        <p14:creationId xmlns:p14="http://schemas.microsoft.com/office/powerpoint/2010/main" val="71885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31340" y="531341"/>
            <a:ext cx="11141674" cy="496565"/>
          </a:xfrm>
          <a:prstGeom prst="rect">
            <a:avLst/>
          </a:prstGeom>
        </p:spPr>
        <p:txBody>
          <a:bodyPr vert="horz" lIns="0" tIns="45720" rIns="91440" bIns="45720" rtlCol="0" anchor="ctr">
            <a:noAutofit/>
          </a:bodyPr>
          <a:lstStyle/>
          <a:p>
            <a:r>
              <a:rPr lang="nl-NL" dirty="0"/>
              <a:t>Klik om de stijl te bewerken</a:t>
            </a:r>
          </a:p>
        </p:txBody>
      </p:sp>
      <p:sp>
        <p:nvSpPr>
          <p:cNvPr id="3" name="Tijdelijke aanduiding voor tekst 2"/>
          <p:cNvSpPr>
            <a:spLocks noGrp="1"/>
          </p:cNvSpPr>
          <p:nvPr>
            <p:ph type="body" idx="1"/>
          </p:nvPr>
        </p:nvSpPr>
        <p:spPr>
          <a:xfrm>
            <a:off x="531340" y="1458098"/>
            <a:ext cx="11142000" cy="4866158"/>
          </a:xfrm>
          <a:prstGeom prst="rect">
            <a:avLst/>
          </a:prstGeom>
        </p:spPr>
        <p:txBody>
          <a:bodyPr vert="horz" lIns="0" tIns="45720" rIns="0" bIns="45720" rtlCol="0">
            <a:noAutofit/>
          </a:bodyPr>
          <a:lstStyle/>
          <a:p>
            <a:pPr lvl="0"/>
            <a:r>
              <a:rPr lang="nl-NL" dirty="0"/>
              <a:t>Platte tekst</a:t>
            </a:r>
          </a:p>
          <a:p>
            <a:pPr lvl="1"/>
            <a:r>
              <a:rPr lang="nl-NL" dirty="0" err="1"/>
              <a:t>Bullet</a:t>
            </a:r>
            <a:endParaRPr lang="nl-NL" dirty="0"/>
          </a:p>
          <a:p>
            <a:pPr lvl="2"/>
            <a:r>
              <a:rPr lang="nl-NL" dirty="0"/>
              <a:t>Sub-</a:t>
            </a:r>
            <a:r>
              <a:rPr lang="nl-NL" dirty="0" err="1"/>
              <a:t>bullet</a:t>
            </a:r>
            <a:endParaRPr lang="nl-NL" dirty="0"/>
          </a:p>
          <a:p>
            <a:pPr lvl="3"/>
            <a:r>
              <a:rPr lang="nl-NL" dirty="0"/>
              <a:t>Kopje</a:t>
            </a:r>
          </a:p>
          <a:p>
            <a:pPr lvl="4"/>
            <a:r>
              <a:rPr lang="nl-NL" dirty="0"/>
              <a:t>Cursief</a:t>
            </a:r>
          </a:p>
          <a:p>
            <a:pPr lvl="5"/>
            <a:r>
              <a:rPr lang="nl-NL" dirty="0"/>
              <a:t>Platte tekst</a:t>
            </a:r>
          </a:p>
          <a:p>
            <a:pPr lvl="6"/>
            <a:r>
              <a:rPr lang="nl-NL" dirty="0" err="1"/>
              <a:t>Bullet</a:t>
            </a:r>
            <a:endParaRPr lang="nl-NL" dirty="0"/>
          </a:p>
          <a:p>
            <a:pPr lvl="7"/>
            <a:r>
              <a:rPr lang="nl-NL" dirty="0"/>
              <a:t>Sub-</a:t>
            </a:r>
            <a:r>
              <a:rPr lang="nl-NL" dirty="0" err="1"/>
              <a:t>bullet</a:t>
            </a:r>
            <a:endParaRPr lang="nl-NL" dirty="0"/>
          </a:p>
          <a:p>
            <a:pPr lvl="8"/>
            <a:r>
              <a:rPr lang="nl-NL" dirty="0"/>
              <a:t>Kopje</a:t>
            </a:r>
          </a:p>
        </p:txBody>
      </p:sp>
      <p:sp>
        <p:nvSpPr>
          <p:cNvPr id="6" name="Tijdelijke aanduiding voor dianummer 5"/>
          <p:cNvSpPr>
            <a:spLocks noGrp="1"/>
          </p:cNvSpPr>
          <p:nvPr>
            <p:ph type="sldNum" sz="quarter" idx="4"/>
          </p:nvPr>
        </p:nvSpPr>
        <p:spPr>
          <a:xfrm>
            <a:off x="10653688" y="6252309"/>
            <a:ext cx="1019652" cy="365125"/>
          </a:xfrm>
          <a:prstGeom prst="rect">
            <a:avLst/>
          </a:prstGeom>
        </p:spPr>
        <p:txBody>
          <a:bodyPr vert="horz" lIns="91440" tIns="45720" rIns="0" bIns="45720" rtlCol="0" anchor="ctr"/>
          <a:lstStyle>
            <a:lvl1pPr algn="r">
              <a:defRPr sz="1200" b="1">
                <a:solidFill>
                  <a:schemeClr val="accent1"/>
                </a:solidFill>
              </a:defRPr>
            </a:lvl1pPr>
          </a:lstStyle>
          <a:p>
            <a:fld id="{2D5FBA41-AFD5-4B00-AC98-55F0A9A32C4E}" type="slidenum">
              <a:rPr lang="nl-NL" smtClean="0"/>
              <a:pPr/>
              <a:t>‹nr.›</a:t>
            </a:fld>
            <a:endParaRPr lang="nl-NL"/>
          </a:p>
        </p:txBody>
      </p:sp>
      <p:pic>
        <p:nvPicPr>
          <p:cNvPr id="4" name="Afbeelding 3"/>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371122" y="5886025"/>
            <a:ext cx="1601772" cy="804952"/>
          </a:xfrm>
          <a:prstGeom prst="rect">
            <a:avLst/>
          </a:prstGeom>
        </p:spPr>
      </p:pic>
    </p:spTree>
    <p:extLst>
      <p:ext uri="{BB962C8B-B14F-4D97-AF65-F5344CB8AC3E}">
        <p14:creationId xmlns:p14="http://schemas.microsoft.com/office/powerpoint/2010/main" val="1874324577"/>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68" r:id="rId3"/>
    <p:sldLayoutId id="2147483666" r:id="rId4"/>
    <p:sldLayoutId id="2147483652" r:id="rId5"/>
    <p:sldLayoutId id="2147483651" r:id="rId6"/>
    <p:sldLayoutId id="2147483653" r:id="rId7"/>
    <p:sldLayoutId id="2147483665" r:id="rId8"/>
    <p:sldLayoutId id="2147483662" r:id="rId9"/>
    <p:sldLayoutId id="2147483657" r:id="rId10"/>
    <p:sldLayoutId id="2147483667" r:id="rId11"/>
    <p:sldLayoutId id="2147483658" r:id="rId12"/>
    <p:sldLayoutId id="2147483660" r:id="rId13"/>
    <p:sldLayoutId id="2147483659" r:id="rId14"/>
    <p:sldLayoutId id="2147483661" r:id="rId15"/>
    <p:sldLayoutId id="2147483664" r:id="rId16"/>
    <p:sldLayoutId id="2147483669" r:id="rId17"/>
    <p:sldLayoutId id="214748367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lnSpc>
          <a:spcPts val="2000"/>
        </a:lnSpc>
        <a:spcBef>
          <a:spcPts val="1000"/>
        </a:spcBef>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90000"/>
        </a:lnSpc>
        <a:spcBef>
          <a:spcPts val="8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533400" indent="-265113"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b="1" kern="1200" baseline="0">
          <a:solidFill>
            <a:schemeClr val="accent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600" i="1" kern="1200">
          <a:solidFill>
            <a:schemeClr val="accent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7pPr>
      <a:lvl8pPr marL="533400" indent="-258763"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800" b="1" kern="1200">
          <a:solidFill>
            <a:schemeClr val="accent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water, buitenshuis, hemel, watervoertuig&#10;&#10;Automatisch gegenereerde beschrijving">
            <a:extLst>
              <a:ext uri="{FF2B5EF4-FFF2-40B4-BE49-F238E27FC236}">
                <a16:creationId xmlns:a16="http://schemas.microsoft.com/office/drawing/2014/main" id="{4C0C8527-635E-DBD8-6EF8-53888125DD37}"/>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12500" b="12500"/>
          <a:stretch>
            <a:fillRect/>
          </a:stretch>
        </p:blipFill>
        <p:spPr/>
      </p:pic>
      <p:sp>
        <p:nvSpPr>
          <p:cNvPr id="36" name="Tijdelijke aanduiding voor tekst 35"/>
          <p:cNvSpPr>
            <a:spLocks noGrp="1"/>
          </p:cNvSpPr>
          <p:nvPr>
            <p:ph type="body" sz="quarter" idx="17"/>
          </p:nvPr>
        </p:nvSpPr>
        <p:spPr/>
        <p:txBody>
          <a:bodyPr/>
          <a:lstStyle/>
          <a:p>
            <a:r>
              <a:rPr lang="nl-NL"/>
              <a:t> </a:t>
            </a:r>
            <a:endParaRPr lang="nl-NL" dirty="0"/>
          </a:p>
        </p:txBody>
      </p:sp>
      <p:sp>
        <p:nvSpPr>
          <p:cNvPr id="37" name="Tijdelijke aanduiding voor tekst 36"/>
          <p:cNvSpPr>
            <a:spLocks noGrp="1"/>
          </p:cNvSpPr>
          <p:nvPr>
            <p:ph type="body" sz="quarter" idx="18"/>
          </p:nvPr>
        </p:nvSpPr>
        <p:spPr>
          <a:xfrm>
            <a:off x="8779897" y="156050"/>
            <a:ext cx="3009600" cy="1843200"/>
          </a:xfrm>
        </p:spPr>
        <p:txBody>
          <a:bodyPr/>
          <a:lstStyle/>
          <a:p>
            <a:r>
              <a:rPr lang="nl-NL"/>
              <a:t> </a:t>
            </a:r>
            <a:endParaRPr lang="nl-NL" dirty="0"/>
          </a:p>
        </p:txBody>
      </p:sp>
      <p:sp>
        <p:nvSpPr>
          <p:cNvPr id="25" name="Titel 24"/>
          <p:cNvSpPr>
            <a:spLocks noGrp="1"/>
          </p:cNvSpPr>
          <p:nvPr>
            <p:ph type="title"/>
          </p:nvPr>
        </p:nvSpPr>
        <p:spPr>
          <a:xfrm>
            <a:off x="510079" y="437258"/>
            <a:ext cx="7622060" cy="496565"/>
          </a:xfrm>
        </p:spPr>
        <p:txBody>
          <a:bodyPr/>
          <a:lstStyle/>
          <a:p>
            <a:r>
              <a:rPr lang="nl-NL" dirty="0"/>
              <a:t>Algemene Leden Vergadering 2024</a:t>
            </a:r>
          </a:p>
        </p:txBody>
      </p:sp>
      <p:sp>
        <p:nvSpPr>
          <p:cNvPr id="30" name="Tijdelijke aanduiding voor tekst 29"/>
          <p:cNvSpPr>
            <a:spLocks noGrp="1"/>
          </p:cNvSpPr>
          <p:nvPr>
            <p:ph type="body" sz="quarter" idx="13"/>
          </p:nvPr>
        </p:nvSpPr>
        <p:spPr>
          <a:xfrm>
            <a:off x="510079" y="965766"/>
            <a:ext cx="5837187" cy="691252"/>
          </a:xfrm>
        </p:spPr>
        <p:txBody>
          <a:bodyPr/>
          <a:lstStyle/>
          <a:p>
            <a:r>
              <a:rPr lang="nl-NL" dirty="0"/>
              <a:t>21 mei 2024</a:t>
            </a:r>
          </a:p>
        </p:txBody>
      </p:sp>
    </p:spTree>
    <p:extLst>
      <p:ext uri="{BB962C8B-B14F-4D97-AF65-F5344CB8AC3E}">
        <p14:creationId xmlns:p14="http://schemas.microsoft.com/office/powerpoint/2010/main" val="395614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hthoek 77"/>
          <p:cNvSpPr/>
          <p:nvPr/>
        </p:nvSpPr>
        <p:spPr>
          <a:xfrm>
            <a:off x="330926" y="3778345"/>
            <a:ext cx="6563159" cy="662528"/>
          </a:xfrm>
          <a:prstGeom prst="rect">
            <a:avLst/>
          </a:prstGeom>
        </p:spPr>
        <p:txBody>
          <a:bodyPr wrap="square" lIns="0" tIns="0" rIns="0" bIns="0" anchor="ctr">
            <a:noAutofit/>
          </a:bodyPr>
          <a:lstStyle/>
          <a:p>
            <a:pPr algn="r" defTabSz="457200" fontAlgn="base">
              <a:lnSpc>
                <a:spcPct val="80000"/>
              </a:lnSpc>
              <a:spcBef>
                <a:spcPct val="0"/>
              </a:spcBef>
              <a:spcAft>
                <a:spcPct val="0"/>
              </a:spcAft>
            </a:pPr>
            <a:r>
              <a:rPr lang="nl-NL" sz="4400" b="1" cap="all" dirty="0">
                <a:solidFill>
                  <a:schemeClr val="tx2"/>
                </a:solidFill>
                <a:ea typeface="ＭＳ Ｐゴシック" pitchFamily="34" charset="-128"/>
              </a:rPr>
              <a:t>Duurzame sportvisserij</a:t>
            </a:r>
          </a:p>
        </p:txBody>
      </p:sp>
      <p:sp>
        <p:nvSpPr>
          <p:cNvPr id="61" name="Rechthoek 78"/>
          <p:cNvSpPr/>
          <p:nvPr/>
        </p:nvSpPr>
        <p:spPr>
          <a:xfrm>
            <a:off x="2473234" y="4370209"/>
            <a:ext cx="4387332" cy="253343"/>
          </a:xfrm>
          <a:prstGeom prst="rect">
            <a:avLst/>
          </a:prstGeom>
        </p:spPr>
        <p:txBody>
          <a:bodyPr wrap="square" lIns="0" tIns="0" rIns="0" bIns="0" anchor="ctr">
            <a:noAutofit/>
          </a:bodyPr>
          <a:lstStyle/>
          <a:p>
            <a:pPr algn="r" defTabSz="457200" fontAlgn="base">
              <a:lnSpc>
                <a:spcPct val="80000"/>
              </a:lnSpc>
              <a:spcBef>
                <a:spcPct val="0"/>
              </a:spcBef>
              <a:spcAft>
                <a:spcPct val="0"/>
              </a:spcAft>
            </a:pPr>
            <a:r>
              <a:rPr lang="nl-NL" b="1" cap="all" dirty="0">
                <a:solidFill>
                  <a:schemeClr val="accent4"/>
                </a:solidFill>
                <a:ea typeface="ＭＳ Ｐゴシック" pitchFamily="34" charset="-128"/>
              </a:rPr>
              <a:t>Landelijk – regionaal - plaatselijk</a:t>
            </a:r>
            <a:endParaRPr lang="nl-NL" sz="3200" b="1" cap="all" dirty="0">
              <a:solidFill>
                <a:schemeClr val="accent4"/>
              </a:solidFill>
              <a:ea typeface="ＭＳ Ｐゴシック" pitchFamily="34" charset="-128"/>
            </a:endParaRPr>
          </a:p>
        </p:txBody>
      </p:sp>
      <p:sp>
        <p:nvSpPr>
          <p:cNvPr id="62" name="Rechthoek 81"/>
          <p:cNvSpPr/>
          <p:nvPr/>
        </p:nvSpPr>
        <p:spPr>
          <a:xfrm rot="16200000">
            <a:off x="7032102" y="2951958"/>
            <a:ext cx="1184986" cy="262025"/>
          </a:xfrm>
          <a:prstGeom prst="rect">
            <a:avLst/>
          </a:prstGeom>
        </p:spPr>
        <p:txBody>
          <a:bodyPr wrap="square" lIns="0" tIns="0" rIns="0" bIns="0" anchor="ctr">
            <a:noAutofit/>
          </a:bodyPr>
          <a:lstStyle/>
          <a:p>
            <a:pPr marL="0" lvl="1" defTabSz="457200" fontAlgn="base">
              <a:lnSpc>
                <a:spcPct val="80000"/>
              </a:lnSpc>
              <a:spcBef>
                <a:spcPct val="0"/>
              </a:spcBef>
              <a:spcAft>
                <a:spcPct val="0"/>
              </a:spcAft>
            </a:pPr>
            <a:r>
              <a:rPr lang="nl-NL" sz="1400" cap="all" dirty="0">
                <a:solidFill>
                  <a:schemeClr val="accent3"/>
                </a:solidFill>
                <a:ea typeface="ＭＳ Ｐゴシック" pitchFamily="34" charset="-128"/>
              </a:rPr>
              <a:t>één geluid</a:t>
            </a:r>
          </a:p>
        </p:txBody>
      </p:sp>
      <p:sp>
        <p:nvSpPr>
          <p:cNvPr id="63" name="Rechthoek 82"/>
          <p:cNvSpPr/>
          <p:nvPr/>
        </p:nvSpPr>
        <p:spPr>
          <a:xfrm>
            <a:off x="2394834" y="3185347"/>
            <a:ext cx="1476951" cy="200055"/>
          </a:xfrm>
          <a:prstGeom prst="rect">
            <a:avLst/>
          </a:prstGeom>
        </p:spPr>
        <p:txBody>
          <a:bodyPr wrap="square" lIns="0" tIns="0" rIns="0" bIns="0" anchor="ctr">
            <a:noAutofit/>
          </a:bodyPr>
          <a:lstStyle/>
          <a:p>
            <a:pPr algn="r" defTabSz="457200" fontAlgn="base">
              <a:lnSpc>
                <a:spcPct val="80000"/>
              </a:lnSpc>
              <a:spcBef>
                <a:spcPct val="0"/>
              </a:spcBef>
              <a:spcAft>
                <a:spcPct val="0"/>
              </a:spcAft>
            </a:pPr>
            <a:r>
              <a:rPr lang="nl-NL" sz="1600" b="1" cap="all" dirty="0">
                <a:solidFill>
                  <a:schemeClr val="accent1"/>
                </a:solidFill>
                <a:ea typeface="ＭＳ Ｐゴシック" pitchFamily="34" charset="-128"/>
              </a:rPr>
              <a:t>kennis</a:t>
            </a:r>
            <a:endParaRPr lang="nl-NL" sz="1300" b="1" cap="all" dirty="0">
              <a:solidFill>
                <a:schemeClr val="accent1"/>
              </a:solidFill>
              <a:ea typeface="ＭＳ Ｐゴシック" pitchFamily="34" charset="-128"/>
            </a:endParaRPr>
          </a:p>
        </p:txBody>
      </p:sp>
      <p:sp>
        <p:nvSpPr>
          <p:cNvPr id="64" name="Rechthoek 83"/>
          <p:cNvSpPr/>
          <p:nvPr/>
        </p:nvSpPr>
        <p:spPr>
          <a:xfrm rot="16200000">
            <a:off x="3352618" y="2616527"/>
            <a:ext cx="1905425" cy="255317"/>
          </a:xfrm>
          <a:prstGeom prst="rect">
            <a:avLst/>
          </a:prstGeom>
        </p:spPr>
        <p:txBody>
          <a:bodyPr wrap="square" lIns="0" tIns="0" rIns="0" bIns="0" anchor="ctr">
            <a:noAutofit/>
          </a:bodyPr>
          <a:lstStyle/>
          <a:p>
            <a:pPr defTabSz="457200" fontAlgn="base">
              <a:lnSpc>
                <a:spcPct val="80000"/>
              </a:lnSpc>
              <a:spcBef>
                <a:spcPct val="0"/>
              </a:spcBef>
              <a:spcAft>
                <a:spcPct val="0"/>
              </a:spcAft>
            </a:pPr>
            <a:r>
              <a:rPr lang="nl-NL" sz="1600" b="1" cap="all" dirty="0">
                <a:solidFill>
                  <a:schemeClr val="accent1"/>
                </a:solidFill>
                <a:ea typeface="ＭＳ Ｐゴシック" pitchFamily="34" charset="-128"/>
              </a:rPr>
              <a:t>samenwerking</a:t>
            </a:r>
          </a:p>
        </p:txBody>
      </p:sp>
      <p:sp>
        <p:nvSpPr>
          <p:cNvPr id="65" name="Rechthoek 85"/>
          <p:cNvSpPr/>
          <p:nvPr/>
        </p:nvSpPr>
        <p:spPr>
          <a:xfrm>
            <a:off x="7540276" y="4483251"/>
            <a:ext cx="2502895" cy="301899"/>
          </a:xfrm>
          <a:prstGeom prst="rect">
            <a:avLst/>
          </a:prstGeom>
        </p:spPr>
        <p:txBody>
          <a:bodyPr wrap="square" lIns="0" tIns="0" rIns="0" bIns="0" anchor="ctr">
            <a:noAutofit/>
          </a:bodyPr>
          <a:lstStyle/>
          <a:p>
            <a:pPr defTabSz="457200" fontAlgn="base">
              <a:lnSpc>
                <a:spcPct val="80000"/>
              </a:lnSpc>
              <a:spcBef>
                <a:spcPct val="0"/>
              </a:spcBef>
              <a:spcAft>
                <a:spcPct val="0"/>
              </a:spcAft>
            </a:pPr>
            <a:r>
              <a:rPr lang="nl-NL" sz="2400" b="1" cap="all" dirty="0">
                <a:solidFill>
                  <a:schemeClr val="accent4"/>
                </a:solidFill>
                <a:ea typeface="ＭＳ Ｐゴシック" pitchFamily="34" charset="-128"/>
              </a:rPr>
              <a:t>zichtbaarheid</a:t>
            </a:r>
          </a:p>
        </p:txBody>
      </p:sp>
      <p:sp>
        <p:nvSpPr>
          <p:cNvPr id="66" name="Rechthoek 86"/>
          <p:cNvSpPr/>
          <p:nvPr/>
        </p:nvSpPr>
        <p:spPr>
          <a:xfrm rot="16200000">
            <a:off x="5948688" y="2192411"/>
            <a:ext cx="2519755" cy="527371"/>
          </a:xfrm>
          <a:prstGeom prst="rect">
            <a:avLst/>
          </a:prstGeom>
        </p:spPr>
        <p:txBody>
          <a:bodyPr wrap="square" lIns="0" tIns="0" rIns="0" bIns="0" anchor="ctr">
            <a:noAutofit/>
          </a:bodyPr>
          <a:lstStyle/>
          <a:p>
            <a:pPr defTabSz="457200" fontAlgn="base">
              <a:lnSpc>
                <a:spcPct val="80000"/>
              </a:lnSpc>
              <a:spcBef>
                <a:spcPct val="0"/>
              </a:spcBef>
              <a:spcAft>
                <a:spcPct val="0"/>
              </a:spcAft>
            </a:pPr>
            <a:r>
              <a:rPr lang="nl-NL" sz="5400" b="1" cap="all" dirty="0" err="1">
                <a:solidFill>
                  <a:schemeClr val="accent4"/>
                </a:solidFill>
                <a:ea typeface="ＭＳ Ｐゴシック" pitchFamily="34" charset="-128"/>
              </a:rPr>
              <a:t>Vispas</a:t>
            </a:r>
            <a:endParaRPr lang="nl-NL" sz="5400" b="1" cap="all" dirty="0">
              <a:solidFill>
                <a:schemeClr val="accent4"/>
              </a:solidFill>
              <a:ea typeface="ＭＳ Ｐゴシック" pitchFamily="34" charset="-128"/>
            </a:endParaRPr>
          </a:p>
        </p:txBody>
      </p:sp>
      <p:sp>
        <p:nvSpPr>
          <p:cNvPr id="67" name="Rechthoek 87"/>
          <p:cNvSpPr/>
          <p:nvPr/>
        </p:nvSpPr>
        <p:spPr>
          <a:xfrm>
            <a:off x="7535848" y="4137095"/>
            <a:ext cx="2637097" cy="322595"/>
          </a:xfrm>
          <a:prstGeom prst="rect">
            <a:avLst/>
          </a:prstGeom>
        </p:spPr>
        <p:txBody>
          <a:bodyPr wrap="square" lIns="0" tIns="0" rIns="0" bIns="0" anchor="ctr">
            <a:noAutofit/>
          </a:bodyPr>
          <a:lstStyle/>
          <a:p>
            <a:pPr defTabSz="457200" fontAlgn="base">
              <a:lnSpc>
                <a:spcPct val="80000"/>
              </a:lnSpc>
              <a:spcBef>
                <a:spcPct val="0"/>
              </a:spcBef>
              <a:spcAft>
                <a:spcPct val="0"/>
              </a:spcAft>
            </a:pPr>
            <a:r>
              <a:rPr lang="nl-NL" sz="3200" b="1" cap="all" dirty="0">
                <a:solidFill>
                  <a:schemeClr val="tx2"/>
                </a:solidFill>
                <a:ea typeface="ＭＳ Ｐゴシック" pitchFamily="34" charset="-128"/>
              </a:rPr>
              <a:t>Samen</a:t>
            </a:r>
            <a:r>
              <a:rPr lang="nl-NL" sz="2400" b="1" cap="all" dirty="0">
                <a:solidFill>
                  <a:schemeClr val="tx2"/>
                </a:solidFill>
                <a:ea typeface="ＭＳ Ｐゴシック" pitchFamily="34" charset="-128"/>
              </a:rPr>
              <a:t>!</a:t>
            </a:r>
          </a:p>
        </p:txBody>
      </p:sp>
      <p:sp>
        <p:nvSpPr>
          <p:cNvPr id="68" name="Rechthoek 88"/>
          <p:cNvSpPr/>
          <p:nvPr/>
        </p:nvSpPr>
        <p:spPr>
          <a:xfrm rot="16200000">
            <a:off x="6370835" y="5008960"/>
            <a:ext cx="2030124" cy="231422"/>
          </a:xfrm>
          <a:prstGeom prst="rect">
            <a:avLst/>
          </a:prstGeom>
        </p:spPr>
        <p:txBody>
          <a:bodyPr wrap="square" lIns="0" tIns="0" rIns="0" bIns="0" anchor="ctr">
            <a:noAutofit/>
          </a:bodyPr>
          <a:lstStyle/>
          <a:p>
            <a:pPr algn="r" defTabSz="457200" fontAlgn="base">
              <a:lnSpc>
                <a:spcPct val="80000"/>
              </a:lnSpc>
              <a:spcBef>
                <a:spcPct val="0"/>
              </a:spcBef>
              <a:spcAft>
                <a:spcPct val="0"/>
              </a:spcAft>
            </a:pPr>
            <a:r>
              <a:rPr lang="nl-NL" cap="all" dirty="0">
                <a:solidFill>
                  <a:schemeClr val="accent1"/>
                </a:solidFill>
                <a:ea typeface="ＭＳ Ｐゴシック" pitchFamily="34" charset="-128"/>
              </a:rPr>
              <a:t>visrechten</a:t>
            </a:r>
          </a:p>
        </p:txBody>
      </p:sp>
      <p:sp>
        <p:nvSpPr>
          <p:cNvPr id="69" name="Rechthoek 89"/>
          <p:cNvSpPr/>
          <p:nvPr/>
        </p:nvSpPr>
        <p:spPr>
          <a:xfrm rot="16200000">
            <a:off x="5655839" y="5336026"/>
            <a:ext cx="2831178" cy="348086"/>
          </a:xfrm>
          <a:prstGeom prst="rect">
            <a:avLst/>
          </a:prstGeom>
        </p:spPr>
        <p:txBody>
          <a:bodyPr wrap="square" lIns="0" tIns="0" rIns="0" bIns="0" anchor="ctr">
            <a:noAutofit/>
          </a:bodyPr>
          <a:lstStyle/>
          <a:p>
            <a:pPr algn="r" defTabSz="457200" fontAlgn="base">
              <a:lnSpc>
                <a:spcPct val="80000"/>
              </a:lnSpc>
              <a:spcBef>
                <a:spcPct val="0"/>
              </a:spcBef>
              <a:spcAft>
                <a:spcPct val="0"/>
              </a:spcAft>
            </a:pPr>
            <a:r>
              <a:rPr lang="nl-NL" sz="2800" b="1" cap="all" dirty="0">
                <a:solidFill>
                  <a:schemeClr val="accent5">
                    <a:lumMod val="75000"/>
                  </a:schemeClr>
                </a:solidFill>
                <a:ea typeface="ＭＳ Ｐゴシック" pitchFamily="34" charset="-128"/>
              </a:rPr>
              <a:t>voorlichting</a:t>
            </a:r>
          </a:p>
        </p:txBody>
      </p:sp>
      <p:sp>
        <p:nvSpPr>
          <p:cNvPr id="70" name="Rechthoek 90"/>
          <p:cNvSpPr/>
          <p:nvPr/>
        </p:nvSpPr>
        <p:spPr>
          <a:xfrm rot="16200000">
            <a:off x="5736165" y="2339463"/>
            <a:ext cx="1968697" cy="233269"/>
          </a:xfrm>
          <a:prstGeom prst="rect">
            <a:avLst/>
          </a:prstGeom>
        </p:spPr>
        <p:txBody>
          <a:bodyPr wrap="square" lIns="0" tIns="0" rIns="0" bIns="0" anchor="ctr">
            <a:noAutofit/>
          </a:bodyPr>
          <a:lstStyle/>
          <a:p>
            <a:pPr defTabSz="457200" fontAlgn="base">
              <a:lnSpc>
                <a:spcPct val="80000"/>
              </a:lnSpc>
              <a:spcBef>
                <a:spcPct val="0"/>
              </a:spcBef>
              <a:spcAft>
                <a:spcPct val="0"/>
              </a:spcAft>
            </a:pPr>
            <a:r>
              <a:rPr lang="nl-NL" b="1" cap="all" dirty="0">
                <a:solidFill>
                  <a:schemeClr val="accent5"/>
                </a:solidFill>
                <a:ea typeface="ＭＳ Ｐゴシック" pitchFamily="34" charset="-128"/>
              </a:rPr>
              <a:t>natuurbeleving</a:t>
            </a:r>
          </a:p>
        </p:txBody>
      </p:sp>
      <p:sp>
        <p:nvSpPr>
          <p:cNvPr id="71" name="Rechthoek 91"/>
          <p:cNvSpPr/>
          <p:nvPr/>
        </p:nvSpPr>
        <p:spPr>
          <a:xfrm>
            <a:off x="4944424" y="2193735"/>
            <a:ext cx="1568318" cy="987020"/>
          </a:xfrm>
          <a:prstGeom prst="rect">
            <a:avLst/>
          </a:prstGeom>
        </p:spPr>
        <p:txBody>
          <a:bodyPr wrap="square" lIns="0" tIns="0" rIns="0" bIns="0" anchor="ctr">
            <a:noAutofit/>
          </a:bodyPr>
          <a:lstStyle/>
          <a:p>
            <a:pPr algn="r" defTabSz="457200" fontAlgn="base">
              <a:lnSpc>
                <a:spcPct val="80000"/>
              </a:lnSpc>
              <a:spcBef>
                <a:spcPct val="0"/>
              </a:spcBef>
              <a:spcAft>
                <a:spcPct val="0"/>
              </a:spcAft>
            </a:pPr>
            <a:r>
              <a:rPr lang="nl-NL" sz="2800" b="1" cap="all" dirty="0">
                <a:solidFill>
                  <a:schemeClr val="tx2"/>
                </a:solidFill>
                <a:ea typeface="ＭＳ Ｐゴシック" pitchFamily="34" charset="-128"/>
              </a:rPr>
              <a:t>Passie voor vissen</a:t>
            </a:r>
          </a:p>
        </p:txBody>
      </p:sp>
      <p:sp>
        <p:nvSpPr>
          <p:cNvPr id="72" name="Rechthoek 92"/>
          <p:cNvSpPr/>
          <p:nvPr/>
        </p:nvSpPr>
        <p:spPr>
          <a:xfrm>
            <a:off x="1916358" y="3406963"/>
            <a:ext cx="1961569" cy="377405"/>
          </a:xfrm>
          <a:prstGeom prst="rect">
            <a:avLst/>
          </a:prstGeom>
        </p:spPr>
        <p:txBody>
          <a:bodyPr wrap="square" lIns="0" tIns="0" rIns="0" bIns="0" anchor="ctr">
            <a:noAutofit/>
          </a:bodyPr>
          <a:lstStyle/>
          <a:p>
            <a:pPr algn="r" defTabSz="457200" fontAlgn="base">
              <a:lnSpc>
                <a:spcPct val="80000"/>
              </a:lnSpc>
              <a:spcBef>
                <a:spcPct val="0"/>
              </a:spcBef>
              <a:spcAft>
                <a:spcPct val="0"/>
              </a:spcAft>
            </a:pPr>
            <a:r>
              <a:rPr lang="nl-NL" sz="3600" b="1" cap="all" dirty="0">
                <a:solidFill>
                  <a:schemeClr val="accent5">
                    <a:lumMod val="75000"/>
                  </a:schemeClr>
                </a:solidFill>
                <a:ea typeface="ＭＳ Ｐゴシック" pitchFamily="34" charset="-128"/>
              </a:rPr>
              <a:t>imago</a:t>
            </a:r>
            <a:endParaRPr lang="nl-NL" sz="1300" b="1" cap="all" dirty="0">
              <a:solidFill>
                <a:schemeClr val="accent5">
                  <a:lumMod val="75000"/>
                </a:schemeClr>
              </a:solidFill>
              <a:ea typeface="ＭＳ Ｐゴシック" pitchFamily="34" charset="-128"/>
            </a:endParaRPr>
          </a:p>
        </p:txBody>
      </p:sp>
      <p:sp>
        <p:nvSpPr>
          <p:cNvPr id="73" name="Rechthoek 95"/>
          <p:cNvSpPr/>
          <p:nvPr/>
        </p:nvSpPr>
        <p:spPr>
          <a:xfrm rot="16200000">
            <a:off x="6586521" y="1715246"/>
            <a:ext cx="3547872" cy="430887"/>
          </a:xfrm>
          <a:prstGeom prst="rect">
            <a:avLst/>
          </a:prstGeom>
        </p:spPr>
        <p:txBody>
          <a:bodyPr wrap="square" lIns="0" tIns="0" rIns="0" bIns="0" anchor="ctr">
            <a:noAutofit/>
          </a:bodyPr>
          <a:lstStyle/>
          <a:p>
            <a:pPr defTabSz="457200" fontAlgn="base">
              <a:lnSpc>
                <a:spcPct val="80000"/>
              </a:lnSpc>
              <a:spcBef>
                <a:spcPct val="0"/>
              </a:spcBef>
              <a:spcAft>
                <a:spcPct val="0"/>
              </a:spcAft>
            </a:pPr>
            <a:r>
              <a:rPr lang="nl-NL" sz="3600" b="1" cap="all" dirty="0">
                <a:solidFill>
                  <a:schemeClr val="accent5">
                    <a:lumMod val="75000"/>
                  </a:schemeClr>
                </a:solidFill>
                <a:ea typeface="ＭＳ Ｐゴシック" pitchFamily="34" charset="-128"/>
              </a:rPr>
              <a:t>maatschappij</a:t>
            </a:r>
          </a:p>
        </p:txBody>
      </p:sp>
      <p:sp>
        <p:nvSpPr>
          <p:cNvPr id="74" name="Rechthoek 96"/>
          <p:cNvSpPr/>
          <p:nvPr/>
        </p:nvSpPr>
        <p:spPr>
          <a:xfrm rot="16200000">
            <a:off x="7088899" y="1877492"/>
            <a:ext cx="3379496" cy="251530"/>
          </a:xfrm>
          <a:prstGeom prst="rect">
            <a:avLst/>
          </a:prstGeom>
        </p:spPr>
        <p:txBody>
          <a:bodyPr wrap="square" lIns="0" tIns="0" rIns="0" bIns="0" anchor="ctr">
            <a:noAutofit/>
          </a:bodyPr>
          <a:lstStyle/>
          <a:p>
            <a:pPr defTabSz="457200" fontAlgn="base">
              <a:lnSpc>
                <a:spcPct val="80000"/>
              </a:lnSpc>
              <a:spcBef>
                <a:spcPct val="0"/>
              </a:spcBef>
              <a:spcAft>
                <a:spcPct val="0"/>
              </a:spcAft>
            </a:pPr>
            <a:r>
              <a:rPr lang="nl-NL" sz="2000" cap="all" dirty="0">
                <a:solidFill>
                  <a:schemeClr val="bg2">
                    <a:lumMod val="75000"/>
                  </a:schemeClr>
                </a:solidFill>
                <a:ea typeface="ＭＳ Ｐゴシック" pitchFamily="34" charset="-128"/>
              </a:rPr>
              <a:t>Controle &amp; handhaving</a:t>
            </a:r>
          </a:p>
        </p:txBody>
      </p:sp>
      <p:sp>
        <p:nvSpPr>
          <p:cNvPr id="75" name="Rechthoek 97"/>
          <p:cNvSpPr/>
          <p:nvPr/>
        </p:nvSpPr>
        <p:spPr>
          <a:xfrm>
            <a:off x="4366149" y="3201722"/>
            <a:ext cx="2169240" cy="303260"/>
          </a:xfrm>
          <a:prstGeom prst="rect">
            <a:avLst/>
          </a:prstGeom>
        </p:spPr>
        <p:txBody>
          <a:bodyPr wrap="square" lIns="0" tIns="0" rIns="0" bIns="0" anchor="ctr">
            <a:noAutofit/>
          </a:bodyPr>
          <a:lstStyle/>
          <a:p>
            <a:pPr algn="r" defTabSz="457200" fontAlgn="base">
              <a:lnSpc>
                <a:spcPct val="80000"/>
              </a:lnSpc>
              <a:spcBef>
                <a:spcPct val="0"/>
              </a:spcBef>
              <a:spcAft>
                <a:spcPct val="0"/>
              </a:spcAft>
            </a:pPr>
            <a:r>
              <a:rPr lang="nl-NL" sz="2400" b="1" cap="all" dirty="0">
                <a:solidFill>
                  <a:schemeClr val="accent3"/>
                </a:solidFill>
                <a:ea typeface="ＭＳ Ｐゴシック" pitchFamily="34" charset="-128"/>
              </a:rPr>
              <a:t>Verenigingen</a:t>
            </a:r>
          </a:p>
        </p:txBody>
      </p:sp>
      <p:sp>
        <p:nvSpPr>
          <p:cNvPr id="77" name="Rechthoek 99"/>
          <p:cNvSpPr/>
          <p:nvPr/>
        </p:nvSpPr>
        <p:spPr>
          <a:xfrm>
            <a:off x="3832871" y="4649033"/>
            <a:ext cx="3003596" cy="168873"/>
          </a:xfrm>
          <a:prstGeom prst="rect">
            <a:avLst/>
          </a:prstGeom>
        </p:spPr>
        <p:txBody>
          <a:bodyPr wrap="square" lIns="0" tIns="0" rIns="0" bIns="0" anchor="ctr">
            <a:noAutofit/>
          </a:bodyPr>
          <a:lstStyle/>
          <a:p>
            <a:pPr algn="r" defTabSz="457200" fontAlgn="base">
              <a:lnSpc>
                <a:spcPct val="80000"/>
              </a:lnSpc>
              <a:spcBef>
                <a:spcPct val="0"/>
              </a:spcBef>
              <a:spcAft>
                <a:spcPct val="0"/>
              </a:spcAft>
            </a:pPr>
            <a:r>
              <a:rPr lang="nl-NL" sz="1300" b="1" cap="all" dirty="0">
                <a:solidFill>
                  <a:schemeClr val="accent1"/>
                </a:solidFill>
                <a:ea typeface="ＭＳ Ｐゴシック" pitchFamily="34" charset="-128"/>
              </a:rPr>
              <a:t>Jeugd &amp; ouderen</a:t>
            </a:r>
          </a:p>
        </p:txBody>
      </p:sp>
      <p:sp>
        <p:nvSpPr>
          <p:cNvPr id="81" name="Rechthoek 100"/>
          <p:cNvSpPr/>
          <p:nvPr/>
        </p:nvSpPr>
        <p:spPr>
          <a:xfrm>
            <a:off x="7535848" y="5109495"/>
            <a:ext cx="3351815" cy="190347"/>
          </a:xfrm>
          <a:prstGeom prst="rect">
            <a:avLst/>
          </a:prstGeom>
        </p:spPr>
        <p:txBody>
          <a:bodyPr wrap="square" lIns="0" tIns="0" rIns="0" bIns="0" anchor="ctr">
            <a:noAutofit/>
          </a:bodyPr>
          <a:lstStyle/>
          <a:p>
            <a:pPr defTabSz="457200" fontAlgn="base">
              <a:lnSpc>
                <a:spcPct val="80000"/>
              </a:lnSpc>
              <a:spcBef>
                <a:spcPct val="0"/>
              </a:spcBef>
              <a:spcAft>
                <a:spcPct val="0"/>
              </a:spcAft>
            </a:pPr>
            <a:r>
              <a:rPr lang="nl-NL" sz="1600" cap="all" dirty="0">
                <a:solidFill>
                  <a:schemeClr val="accent5"/>
                </a:solidFill>
                <a:ea typeface="ＭＳ Ｐゴシック" pitchFamily="34" charset="-128"/>
              </a:rPr>
              <a:t>Passie en betrokkenheid</a:t>
            </a:r>
          </a:p>
        </p:txBody>
      </p:sp>
      <p:sp>
        <p:nvSpPr>
          <p:cNvPr id="82" name="Rechthoek 87"/>
          <p:cNvSpPr/>
          <p:nvPr/>
        </p:nvSpPr>
        <p:spPr>
          <a:xfrm>
            <a:off x="6919313" y="3720953"/>
            <a:ext cx="2589347" cy="430887"/>
          </a:xfrm>
          <a:prstGeom prst="rect">
            <a:avLst/>
          </a:prstGeom>
        </p:spPr>
        <p:txBody>
          <a:bodyPr wrap="square" lIns="0" tIns="0" rIns="0" bIns="0" anchor="ctr">
            <a:noAutofit/>
          </a:bodyPr>
          <a:lstStyle/>
          <a:p>
            <a:pPr defTabSz="457200" fontAlgn="base">
              <a:lnSpc>
                <a:spcPct val="80000"/>
              </a:lnSpc>
              <a:spcBef>
                <a:spcPct val="0"/>
              </a:spcBef>
              <a:spcAft>
                <a:spcPct val="0"/>
              </a:spcAft>
            </a:pPr>
            <a:r>
              <a:rPr lang="nl-NL" sz="2800" b="1" cap="all" dirty="0">
                <a:solidFill>
                  <a:schemeClr val="accent3"/>
                </a:solidFill>
                <a:ea typeface="ＭＳ Ｐゴシック" pitchFamily="34" charset="-128"/>
              </a:rPr>
              <a:t>betrokken</a:t>
            </a:r>
          </a:p>
        </p:txBody>
      </p:sp>
      <p:sp>
        <p:nvSpPr>
          <p:cNvPr id="83" name="Rechthoek 81"/>
          <p:cNvSpPr/>
          <p:nvPr/>
        </p:nvSpPr>
        <p:spPr>
          <a:xfrm rot="16200000">
            <a:off x="6246640" y="1809012"/>
            <a:ext cx="3391117" cy="400110"/>
          </a:xfrm>
          <a:prstGeom prst="rect">
            <a:avLst/>
          </a:prstGeom>
        </p:spPr>
        <p:txBody>
          <a:bodyPr wrap="square" lIns="0" tIns="0" rIns="0" bIns="0" anchor="ctr">
            <a:noAutofit/>
          </a:bodyPr>
          <a:lstStyle/>
          <a:p>
            <a:pPr marL="0" lvl="1" defTabSz="457200" fontAlgn="base">
              <a:lnSpc>
                <a:spcPct val="80000"/>
              </a:lnSpc>
              <a:spcBef>
                <a:spcPct val="0"/>
              </a:spcBef>
              <a:spcAft>
                <a:spcPct val="0"/>
              </a:spcAft>
            </a:pPr>
            <a:r>
              <a:rPr lang="nl-NL" sz="2000" cap="all" dirty="0">
                <a:solidFill>
                  <a:schemeClr val="accent1"/>
                </a:solidFill>
                <a:ea typeface="ＭＳ Ｐゴシック" pitchFamily="34" charset="-128"/>
              </a:rPr>
              <a:t>Van reactief naar proactief</a:t>
            </a:r>
          </a:p>
        </p:txBody>
      </p:sp>
      <p:sp>
        <p:nvSpPr>
          <p:cNvPr id="84" name="Rechthoek 96"/>
          <p:cNvSpPr/>
          <p:nvPr/>
        </p:nvSpPr>
        <p:spPr>
          <a:xfrm rot="16200000">
            <a:off x="7792841" y="2231925"/>
            <a:ext cx="2718429" cy="288033"/>
          </a:xfrm>
          <a:prstGeom prst="rect">
            <a:avLst/>
          </a:prstGeom>
        </p:spPr>
        <p:txBody>
          <a:bodyPr wrap="square" lIns="0" tIns="0" rIns="0" bIns="0" anchor="ctr">
            <a:noAutofit/>
          </a:bodyPr>
          <a:lstStyle/>
          <a:p>
            <a:pPr defTabSz="457200" fontAlgn="base">
              <a:lnSpc>
                <a:spcPct val="80000"/>
              </a:lnSpc>
              <a:spcBef>
                <a:spcPct val="0"/>
              </a:spcBef>
              <a:spcAft>
                <a:spcPct val="0"/>
              </a:spcAft>
            </a:pPr>
            <a:r>
              <a:rPr lang="nl-NL" sz="3600" b="1" cap="all" dirty="0">
                <a:solidFill>
                  <a:schemeClr val="accent1"/>
                </a:solidFill>
                <a:ea typeface="ＭＳ Ｐゴシック" pitchFamily="34" charset="-128"/>
              </a:rPr>
              <a:t>draagvlak</a:t>
            </a:r>
            <a:endParaRPr lang="nl-NL" sz="2400" b="1" cap="all" dirty="0">
              <a:solidFill>
                <a:schemeClr val="accent1"/>
              </a:solidFill>
              <a:ea typeface="ＭＳ Ｐゴシック" pitchFamily="34" charset="-128"/>
            </a:endParaRPr>
          </a:p>
        </p:txBody>
      </p:sp>
      <p:sp>
        <p:nvSpPr>
          <p:cNvPr id="85" name="Rechthoek 99"/>
          <p:cNvSpPr/>
          <p:nvPr/>
        </p:nvSpPr>
        <p:spPr>
          <a:xfrm>
            <a:off x="4005312" y="3534411"/>
            <a:ext cx="2820861" cy="200812"/>
          </a:xfrm>
          <a:prstGeom prst="rect">
            <a:avLst/>
          </a:prstGeom>
        </p:spPr>
        <p:txBody>
          <a:bodyPr wrap="square" lIns="0" tIns="0" rIns="0" bIns="0" anchor="ctr">
            <a:noAutofit/>
          </a:bodyPr>
          <a:lstStyle/>
          <a:p>
            <a:pPr algn="r" defTabSz="457200" fontAlgn="base">
              <a:lnSpc>
                <a:spcPct val="80000"/>
              </a:lnSpc>
              <a:spcBef>
                <a:spcPct val="0"/>
              </a:spcBef>
              <a:spcAft>
                <a:spcPct val="0"/>
              </a:spcAft>
            </a:pPr>
            <a:r>
              <a:rPr lang="nl-NL" sz="1600" cap="all" dirty="0">
                <a:solidFill>
                  <a:schemeClr val="tx2">
                    <a:lumMod val="75000"/>
                  </a:schemeClr>
                </a:solidFill>
                <a:ea typeface="ＭＳ Ｐゴシック" pitchFamily="34" charset="-128"/>
              </a:rPr>
              <a:t>Vrijwilligers, besturen</a:t>
            </a:r>
          </a:p>
        </p:txBody>
      </p:sp>
      <p:sp>
        <p:nvSpPr>
          <p:cNvPr id="86" name="Rechthoek 83"/>
          <p:cNvSpPr/>
          <p:nvPr/>
        </p:nvSpPr>
        <p:spPr>
          <a:xfrm rot="16200000">
            <a:off x="2964201" y="2506346"/>
            <a:ext cx="2134630" cy="238687"/>
          </a:xfrm>
          <a:prstGeom prst="rect">
            <a:avLst/>
          </a:prstGeom>
        </p:spPr>
        <p:txBody>
          <a:bodyPr wrap="square" lIns="0" tIns="0" rIns="0" bIns="0" anchor="ctr">
            <a:noAutofit/>
          </a:bodyPr>
          <a:lstStyle/>
          <a:p>
            <a:pPr defTabSz="457200" fontAlgn="base">
              <a:lnSpc>
                <a:spcPct val="80000"/>
              </a:lnSpc>
              <a:spcBef>
                <a:spcPct val="0"/>
              </a:spcBef>
              <a:spcAft>
                <a:spcPct val="0"/>
              </a:spcAft>
            </a:pPr>
            <a:r>
              <a:rPr lang="nl-NL" sz="1400" cap="all" dirty="0">
                <a:solidFill>
                  <a:schemeClr val="accent5"/>
                </a:solidFill>
                <a:ea typeface="ＭＳ Ｐゴシック" pitchFamily="34" charset="-128"/>
              </a:rPr>
              <a:t>communicatie</a:t>
            </a:r>
          </a:p>
        </p:txBody>
      </p:sp>
      <p:sp>
        <p:nvSpPr>
          <p:cNvPr id="87" name="Rechthoek 85"/>
          <p:cNvSpPr/>
          <p:nvPr/>
        </p:nvSpPr>
        <p:spPr>
          <a:xfrm>
            <a:off x="7526321" y="4832107"/>
            <a:ext cx="2031082" cy="230266"/>
          </a:xfrm>
          <a:prstGeom prst="rect">
            <a:avLst/>
          </a:prstGeom>
        </p:spPr>
        <p:txBody>
          <a:bodyPr wrap="square" lIns="0" tIns="0" rIns="0" bIns="0" anchor="ctr">
            <a:noAutofit/>
          </a:bodyPr>
          <a:lstStyle/>
          <a:p>
            <a:pPr defTabSz="457200" fontAlgn="base">
              <a:lnSpc>
                <a:spcPct val="80000"/>
              </a:lnSpc>
              <a:spcBef>
                <a:spcPct val="0"/>
              </a:spcBef>
              <a:spcAft>
                <a:spcPct val="0"/>
              </a:spcAft>
            </a:pPr>
            <a:r>
              <a:rPr lang="nl-NL" sz="1400" cap="all" dirty="0">
                <a:solidFill>
                  <a:schemeClr val="bg2">
                    <a:lumMod val="25000"/>
                  </a:schemeClr>
                </a:solidFill>
                <a:ea typeface="ＭＳ Ｐゴシック" pitchFamily="34" charset="-128"/>
              </a:rPr>
              <a:t>dierenwelzijn</a:t>
            </a:r>
          </a:p>
        </p:txBody>
      </p:sp>
      <p:pic>
        <p:nvPicPr>
          <p:cNvPr id="2" name="Tijdelijke aanduiding voor afbeelding 8">
            <a:extLst>
              <a:ext uri="{FF2B5EF4-FFF2-40B4-BE49-F238E27FC236}">
                <a16:creationId xmlns:a16="http://schemas.microsoft.com/office/drawing/2014/main" id="{3BFC4846-1DE3-EA78-0E65-BC9ED94CDA26}"/>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0027733" y="0"/>
            <a:ext cx="2164267" cy="6858001"/>
          </a:xfrm>
          <a:custGeom>
            <a:avLst/>
            <a:gdLst>
              <a:gd name="connsiteX0" fmla="*/ 589845 w 2164267"/>
              <a:gd name="connsiteY0" fmla="*/ 0 h 6858001"/>
              <a:gd name="connsiteX1" fmla="*/ 2164267 w 2164267"/>
              <a:gd name="connsiteY1" fmla="*/ 0 h 6858001"/>
              <a:gd name="connsiteX2" fmla="*/ 2164267 w 2164267"/>
              <a:gd name="connsiteY2" fmla="*/ 6858001 h 6858001"/>
              <a:gd name="connsiteX3" fmla="*/ 0 w 2164267"/>
              <a:gd name="connsiteY3" fmla="*/ 6858001 h 6858001"/>
              <a:gd name="connsiteX4" fmla="*/ 656437 w 2164267"/>
              <a:gd name="connsiteY4" fmla="*/ 311632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67" h="6858001">
                <a:moveTo>
                  <a:pt x="589845" y="0"/>
                </a:moveTo>
                <a:lnTo>
                  <a:pt x="2164267" y="0"/>
                </a:lnTo>
                <a:lnTo>
                  <a:pt x="2164267" y="6858001"/>
                </a:lnTo>
                <a:lnTo>
                  <a:pt x="0" y="6858001"/>
                </a:lnTo>
                <a:cubicBezTo>
                  <a:pt x="0" y="3536156"/>
                  <a:pt x="1281917" y="3432349"/>
                  <a:pt x="656437" y="311632"/>
                </a:cubicBezTo>
                <a:close/>
              </a:path>
            </a:pathLst>
          </a:custGeom>
        </p:spPr>
      </p:pic>
      <p:sp>
        <p:nvSpPr>
          <p:cNvPr id="3" name="Tekstvak 2">
            <a:extLst>
              <a:ext uri="{FF2B5EF4-FFF2-40B4-BE49-F238E27FC236}">
                <a16:creationId xmlns:a16="http://schemas.microsoft.com/office/drawing/2014/main" id="{D5378185-CAC1-6081-0E44-A1DC0E0BEA1F}"/>
              </a:ext>
            </a:extLst>
          </p:cNvPr>
          <p:cNvSpPr txBox="1"/>
          <p:nvPr/>
        </p:nvSpPr>
        <p:spPr>
          <a:xfrm>
            <a:off x="566789" y="279202"/>
            <a:ext cx="6690766" cy="707886"/>
          </a:xfrm>
          <a:prstGeom prst="rect">
            <a:avLst/>
          </a:prstGeom>
          <a:noFill/>
        </p:spPr>
        <p:txBody>
          <a:bodyPr wrap="square" rtlCol="0">
            <a:spAutoFit/>
          </a:bodyPr>
          <a:lstStyle/>
          <a:p>
            <a:r>
              <a:rPr lang="nl-NL" sz="4000" b="1" dirty="0">
                <a:solidFill>
                  <a:srgbClr val="002060"/>
                </a:solidFill>
              </a:rPr>
              <a:t>Opgehaalde</a:t>
            </a:r>
            <a:r>
              <a:rPr lang="nl-NL" sz="4000" dirty="0">
                <a:solidFill>
                  <a:srgbClr val="002060"/>
                </a:solidFill>
              </a:rPr>
              <a:t> </a:t>
            </a:r>
            <a:r>
              <a:rPr lang="nl-NL" sz="4000" b="1" dirty="0">
                <a:solidFill>
                  <a:srgbClr val="002060"/>
                </a:solidFill>
              </a:rPr>
              <a:t>input</a:t>
            </a:r>
          </a:p>
        </p:txBody>
      </p:sp>
    </p:spTree>
    <p:extLst>
      <p:ext uri="{BB962C8B-B14F-4D97-AF65-F5344CB8AC3E}">
        <p14:creationId xmlns:p14="http://schemas.microsoft.com/office/powerpoint/2010/main" val="254320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iterate type="lt">
                                    <p:tmPct val="4000"/>
                                  </p:iterate>
                                  <p:childTnLst>
                                    <p:set>
                                      <p:cBhvr>
                                        <p:cTn id="6" dur="1" fill="hold">
                                          <p:stCondLst>
                                            <p:cond delay="0"/>
                                          </p:stCondLst>
                                        </p:cTn>
                                        <p:tgtEl>
                                          <p:spTgt spid="60">
                                            <p:txEl>
                                              <p:pRg st="0" end="0"/>
                                            </p:txEl>
                                          </p:spTgt>
                                        </p:tgtEl>
                                        <p:attrNameLst>
                                          <p:attrName>style.visibility</p:attrName>
                                        </p:attrNameLst>
                                      </p:cBhvr>
                                      <p:to>
                                        <p:strVal val="visible"/>
                                      </p:to>
                                    </p:set>
                                    <p:anim calcmode="lin" valueType="num">
                                      <p:cBhvr additive="base">
                                        <p:cTn id="7" dur="750" fill="hold"/>
                                        <p:tgtEl>
                                          <p:spTgt spid="60">
                                            <p:txEl>
                                              <p:pRg st="0" end="0"/>
                                            </p:txEl>
                                          </p:spTgt>
                                        </p:tgtEl>
                                        <p:attrNameLst>
                                          <p:attrName>ppt_x</p:attrName>
                                        </p:attrNameLst>
                                      </p:cBhvr>
                                      <p:tavLst>
                                        <p:tav tm="0">
                                          <p:val>
                                            <p:strVal val="1+#ppt_w/2"/>
                                          </p:val>
                                        </p:tav>
                                        <p:tav tm="100000">
                                          <p:val>
                                            <p:strVal val="#ppt_x"/>
                                          </p:val>
                                        </p:tav>
                                      </p:tavLst>
                                    </p:anim>
                                    <p:anim calcmode="lin" valueType="num">
                                      <p:cBhvr additive="base">
                                        <p:cTn id="8" dur="750" fill="hold"/>
                                        <p:tgtEl>
                                          <p:spTgt spid="60">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iterate type="lt">
                                    <p:tmPct val="4000"/>
                                  </p:iterate>
                                  <p:childTnLst>
                                    <p:set>
                                      <p:cBhvr>
                                        <p:cTn id="10" dur="1" fill="hold">
                                          <p:stCondLst>
                                            <p:cond delay="0"/>
                                          </p:stCondLst>
                                        </p:cTn>
                                        <p:tgtEl>
                                          <p:spTgt spid="60">
                                            <p:txEl>
                                              <p:pRg st="0" end="0"/>
                                            </p:txEl>
                                          </p:spTgt>
                                        </p:tgtEl>
                                        <p:attrNameLst>
                                          <p:attrName>style.visibility</p:attrName>
                                        </p:attrNameLst>
                                      </p:cBhvr>
                                      <p:to>
                                        <p:strVal val="visible"/>
                                      </p:to>
                                    </p:set>
                                    <p:animEffect transition="in" filter="fade">
                                      <p:cBhvr>
                                        <p:cTn id="11" dur="750"/>
                                        <p:tgtEl>
                                          <p:spTgt spid="60">
                                            <p:txEl>
                                              <p:pRg st="0" end="0"/>
                                            </p:txEl>
                                          </p:spTgt>
                                        </p:tgtEl>
                                      </p:cBhvr>
                                    </p:animEffect>
                                  </p:childTnLst>
                                </p:cTn>
                              </p:par>
                              <p:par>
                                <p:cTn id="12" presetID="2" presetClass="entr" presetSubtype="8" decel="100000" fill="hold" grpId="0" nodeType="withEffect">
                                  <p:stCondLst>
                                    <p:cond delay="100"/>
                                  </p:stCondLst>
                                  <p:iterate type="lt">
                                    <p:tmPct val="4000"/>
                                  </p:iterate>
                                  <p:childTnLst>
                                    <p:set>
                                      <p:cBhvr>
                                        <p:cTn id="13" dur="1" fill="hold">
                                          <p:stCondLst>
                                            <p:cond delay="0"/>
                                          </p:stCondLst>
                                        </p:cTn>
                                        <p:tgtEl>
                                          <p:spTgt spid="61">
                                            <p:txEl>
                                              <p:pRg st="0" end="0"/>
                                            </p:txEl>
                                          </p:spTgt>
                                        </p:tgtEl>
                                        <p:attrNameLst>
                                          <p:attrName>style.visibility</p:attrName>
                                        </p:attrNameLst>
                                      </p:cBhvr>
                                      <p:to>
                                        <p:strVal val="visible"/>
                                      </p:to>
                                    </p:set>
                                    <p:anim calcmode="lin" valueType="num">
                                      <p:cBhvr additive="base">
                                        <p:cTn id="14" dur="750" fill="hold"/>
                                        <p:tgtEl>
                                          <p:spTgt spid="61">
                                            <p:txEl>
                                              <p:pRg st="0" end="0"/>
                                            </p:txEl>
                                          </p:spTgt>
                                        </p:tgtEl>
                                        <p:attrNameLst>
                                          <p:attrName>ppt_x</p:attrName>
                                        </p:attrNameLst>
                                      </p:cBhvr>
                                      <p:tavLst>
                                        <p:tav tm="0">
                                          <p:val>
                                            <p:strVal val="0-#ppt_w/2"/>
                                          </p:val>
                                        </p:tav>
                                        <p:tav tm="100000">
                                          <p:val>
                                            <p:strVal val="#ppt_x"/>
                                          </p:val>
                                        </p:tav>
                                      </p:tavLst>
                                    </p:anim>
                                    <p:anim calcmode="lin" valueType="num">
                                      <p:cBhvr additive="base">
                                        <p:cTn id="15" dur="750" fill="hold"/>
                                        <p:tgtEl>
                                          <p:spTgt spid="61">
                                            <p:txEl>
                                              <p:pRg st="0" end="0"/>
                                            </p:txEl>
                                          </p:spTgt>
                                        </p:tgtEl>
                                        <p:attrNameLst>
                                          <p:attrName>ppt_y</p:attrName>
                                        </p:attrNameLst>
                                      </p:cBhvr>
                                      <p:tavLst>
                                        <p:tav tm="0">
                                          <p:val>
                                            <p:strVal val="#ppt_y"/>
                                          </p:val>
                                        </p:tav>
                                        <p:tav tm="100000">
                                          <p:val>
                                            <p:strVal val="#ppt_y"/>
                                          </p:val>
                                        </p:tav>
                                      </p:tavLst>
                                    </p:anim>
                                  </p:childTnLst>
                                </p:cTn>
                              </p:par>
                              <p:par>
                                <p:cTn id="16" presetID="10" presetClass="entr" presetSubtype="0" fill="hold" grpId="1" nodeType="withEffect">
                                  <p:stCondLst>
                                    <p:cond delay="100"/>
                                  </p:stCondLst>
                                  <p:iterate type="lt">
                                    <p:tmPct val="4000"/>
                                  </p:iterate>
                                  <p:childTnLst>
                                    <p:set>
                                      <p:cBhvr>
                                        <p:cTn id="17" dur="1" fill="hold">
                                          <p:stCondLst>
                                            <p:cond delay="0"/>
                                          </p:stCondLst>
                                        </p:cTn>
                                        <p:tgtEl>
                                          <p:spTgt spid="61">
                                            <p:txEl>
                                              <p:pRg st="0" end="0"/>
                                            </p:txEl>
                                          </p:spTgt>
                                        </p:tgtEl>
                                        <p:attrNameLst>
                                          <p:attrName>style.visibility</p:attrName>
                                        </p:attrNameLst>
                                      </p:cBhvr>
                                      <p:to>
                                        <p:strVal val="visible"/>
                                      </p:to>
                                    </p:set>
                                    <p:animEffect transition="in" filter="fade">
                                      <p:cBhvr>
                                        <p:cTn id="18" dur="750"/>
                                        <p:tgtEl>
                                          <p:spTgt spid="61">
                                            <p:txEl>
                                              <p:pRg st="0" end="0"/>
                                            </p:txEl>
                                          </p:spTgt>
                                        </p:tgtEl>
                                      </p:cBhvr>
                                    </p:animEffect>
                                  </p:childTnLst>
                                </p:cTn>
                              </p:par>
                              <p:par>
                                <p:cTn id="19" presetID="2" presetClass="entr" presetSubtype="1" decel="100000" fill="hold" grpId="0" nodeType="withEffect">
                                  <p:stCondLst>
                                    <p:cond delay="200"/>
                                  </p:stCondLst>
                                  <p:iterate type="lt">
                                    <p:tmPct val="4000"/>
                                  </p:iterate>
                                  <p:childTnLst>
                                    <p:set>
                                      <p:cBhvr>
                                        <p:cTn id="20" dur="1" fill="hold">
                                          <p:stCondLst>
                                            <p:cond delay="0"/>
                                          </p:stCondLst>
                                        </p:cTn>
                                        <p:tgtEl>
                                          <p:spTgt spid="62">
                                            <p:txEl>
                                              <p:pRg st="0" end="0"/>
                                            </p:txEl>
                                          </p:spTgt>
                                        </p:tgtEl>
                                        <p:attrNameLst>
                                          <p:attrName>style.visibility</p:attrName>
                                        </p:attrNameLst>
                                      </p:cBhvr>
                                      <p:to>
                                        <p:strVal val="visible"/>
                                      </p:to>
                                    </p:set>
                                    <p:anim calcmode="lin" valueType="num">
                                      <p:cBhvr additive="base">
                                        <p:cTn id="21" dur="75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22" dur="750" fill="hold"/>
                                        <p:tgtEl>
                                          <p:spTgt spid="62">
                                            <p:txEl>
                                              <p:pRg st="0" end="0"/>
                                            </p:txEl>
                                          </p:spTgt>
                                        </p:tgtEl>
                                        <p:attrNameLst>
                                          <p:attrName>ppt_y</p:attrName>
                                        </p:attrNameLst>
                                      </p:cBhvr>
                                      <p:tavLst>
                                        <p:tav tm="0">
                                          <p:val>
                                            <p:strVal val="0-#ppt_h/2"/>
                                          </p:val>
                                        </p:tav>
                                        <p:tav tm="100000">
                                          <p:val>
                                            <p:strVal val="#ppt_y"/>
                                          </p:val>
                                        </p:tav>
                                      </p:tavLst>
                                    </p:anim>
                                  </p:childTnLst>
                                </p:cTn>
                              </p:par>
                              <p:par>
                                <p:cTn id="23" presetID="10" presetClass="entr" presetSubtype="0" fill="hold" grpId="1" nodeType="withEffect">
                                  <p:stCondLst>
                                    <p:cond delay="200"/>
                                  </p:stCondLst>
                                  <p:iterate type="lt">
                                    <p:tmPct val="4000"/>
                                  </p:iterate>
                                  <p:childTnLst>
                                    <p:set>
                                      <p:cBhvr>
                                        <p:cTn id="24" dur="1" fill="hold">
                                          <p:stCondLst>
                                            <p:cond delay="0"/>
                                          </p:stCondLst>
                                        </p:cTn>
                                        <p:tgtEl>
                                          <p:spTgt spid="62">
                                            <p:txEl>
                                              <p:pRg st="0" end="0"/>
                                            </p:txEl>
                                          </p:spTgt>
                                        </p:tgtEl>
                                        <p:attrNameLst>
                                          <p:attrName>style.visibility</p:attrName>
                                        </p:attrNameLst>
                                      </p:cBhvr>
                                      <p:to>
                                        <p:strVal val="visible"/>
                                      </p:to>
                                    </p:set>
                                    <p:animEffect transition="in" filter="fade">
                                      <p:cBhvr>
                                        <p:cTn id="25" dur="750"/>
                                        <p:tgtEl>
                                          <p:spTgt spid="62">
                                            <p:txEl>
                                              <p:pRg st="0" end="0"/>
                                            </p:txEl>
                                          </p:spTgt>
                                        </p:tgtEl>
                                      </p:cBhvr>
                                    </p:animEffect>
                                  </p:childTnLst>
                                </p:cTn>
                              </p:par>
                              <p:par>
                                <p:cTn id="26" presetID="2" presetClass="entr" presetSubtype="2" decel="100000" fill="hold" grpId="0" nodeType="withEffect">
                                  <p:stCondLst>
                                    <p:cond delay="300"/>
                                  </p:stCondLst>
                                  <p:iterate type="lt">
                                    <p:tmPct val="4000"/>
                                  </p:iterate>
                                  <p:childTnLst>
                                    <p:set>
                                      <p:cBhvr>
                                        <p:cTn id="27" dur="1" fill="hold">
                                          <p:stCondLst>
                                            <p:cond delay="0"/>
                                          </p:stCondLst>
                                        </p:cTn>
                                        <p:tgtEl>
                                          <p:spTgt spid="63">
                                            <p:txEl>
                                              <p:pRg st="0" end="0"/>
                                            </p:txEl>
                                          </p:spTgt>
                                        </p:tgtEl>
                                        <p:attrNameLst>
                                          <p:attrName>style.visibility</p:attrName>
                                        </p:attrNameLst>
                                      </p:cBhvr>
                                      <p:to>
                                        <p:strVal val="visible"/>
                                      </p:to>
                                    </p:set>
                                    <p:anim calcmode="lin" valueType="num">
                                      <p:cBhvr additive="base">
                                        <p:cTn id="28" dur="75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29" dur="750" fill="hold"/>
                                        <p:tgtEl>
                                          <p:spTgt spid="63">
                                            <p:txEl>
                                              <p:pRg st="0" end="0"/>
                                            </p:txEl>
                                          </p:spTgt>
                                        </p:tgtEl>
                                        <p:attrNameLst>
                                          <p:attrName>ppt_y</p:attrName>
                                        </p:attrNameLst>
                                      </p:cBhvr>
                                      <p:tavLst>
                                        <p:tav tm="0">
                                          <p:val>
                                            <p:strVal val="#ppt_y"/>
                                          </p:val>
                                        </p:tav>
                                        <p:tav tm="100000">
                                          <p:val>
                                            <p:strVal val="#ppt_y"/>
                                          </p:val>
                                        </p:tav>
                                      </p:tavLst>
                                    </p:anim>
                                  </p:childTnLst>
                                </p:cTn>
                              </p:par>
                              <p:par>
                                <p:cTn id="30" presetID="10" presetClass="entr" presetSubtype="0" fill="hold" grpId="1" nodeType="withEffect">
                                  <p:stCondLst>
                                    <p:cond delay="300"/>
                                  </p:stCondLst>
                                  <p:iterate type="lt">
                                    <p:tmPct val="4000"/>
                                  </p:iterate>
                                  <p:childTnLst>
                                    <p:set>
                                      <p:cBhvr>
                                        <p:cTn id="31" dur="1" fill="hold">
                                          <p:stCondLst>
                                            <p:cond delay="0"/>
                                          </p:stCondLst>
                                        </p:cTn>
                                        <p:tgtEl>
                                          <p:spTgt spid="63">
                                            <p:txEl>
                                              <p:pRg st="0" end="0"/>
                                            </p:txEl>
                                          </p:spTgt>
                                        </p:tgtEl>
                                        <p:attrNameLst>
                                          <p:attrName>style.visibility</p:attrName>
                                        </p:attrNameLst>
                                      </p:cBhvr>
                                      <p:to>
                                        <p:strVal val="visible"/>
                                      </p:to>
                                    </p:set>
                                    <p:animEffect transition="in" filter="fade">
                                      <p:cBhvr>
                                        <p:cTn id="32" dur="750"/>
                                        <p:tgtEl>
                                          <p:spTgt spid="63">
                                            <p:txEl>
                                              <p:pRg st="0" end="0"/>
                                            </p:txEl>
                                          </p:spTgt>
                                        </p:tgtEl>
                                      </p:cBhvr>
                                    </p:animEffect>
                                  </p:childTnLst>
                                </p:cTn>
                              </p:par>
                              <p:par>
                                <p:cTn id="33" presetID="2" presetClass="entr" presetSubtype="1" decel="100000" fill="hold" grpId="0" nodeType="withEffect">
                                  <p:stCondLst>
                                    <p:cond delay="400"/>
                                  </p:stCondLst>
                                  <p:iterate type="lt">
                                    <p:tmPct val="4000"/>
                                  </p:iterate>
                                  <p:childTnLst>
                                    <p:set>
                                      <p:cBhvr>
                                        <p:cTn id="34" dur="1" fill="hold">
                                          <p:stCondLst>
                                            <p:cond delay="0"/>
                                          </p:stCondLst>
                                        </p:cTn>
                                        <p:tgtEl>
                                          <p:spTgt spid="64">
                                            <p:txEl>
                                              <p:pRg st="0" end="0"/>
                                            </p:txEl>
                                          </p:spTgt>
                                        </p:tgtEl>
                                        <p:attrNameLst>
                                          <p:attrName>style.visibility</p:attrName>
                                        </p:attrNameLst>
                                      </p:cBhvr>
                                      <p:to>
                                        <p:strVal val="visible"/>
                                      </p:to>
                                    </p:set>
                                    <p:anim calcmode="lin" valueType="num">
                                      <p:cBhvr additive="base">
                                        <p:cTn id="35" dur="75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64">
                                            <p:txEl>
                                              <p:pRg st="0" end="0"/>
                                            </p:txEl>
                                          </p:spTgt>
                                        </p:tgtEl>
                                        <p:attrNameLst>
                                          <p:attrName>ppt_y</p:attrName>
                                        </p:attrNameLst>
                                      </p:cBhvr>
                                      <p:tavLst>
                                        <p:tav tm="0">
                                          <p:val>
                                            <p:strVal val="0-#ppt_h/2"/>
                                          </p:val>
                                        </p:tav>
                                        <p:tav tm="100000">
                                          <p:val>
                                            <p:strVal val="#ppt_y"/>
                                          </p:val>
                                        </p:tav>
                                      </p:tavLst>
                                    </p:anim>
                                  </p:childTnLst>
                                </p:cTn>
                              </p:par>
                              <p:par>
                                <p:cTn id="37" presetID="10" presetClass="entr" presetSubtype="0" fill="hold" grpId="1" nodeType="withEffect">
                                  <p:stCondLst>
                                    <p:cond delay="400"/>
                                  </p:stCondLst>
                                  <p:iterate type="lt">
                                    <p:tmPct val="4000"/>
                                  </p:iterate>
                                  <p:childTnLst>
                                    <p:set>
                                      <p:cBhvr>
                                        <p:cTn id="38" dur="1" fill="hold">
                                          <p:stCondLst>
                                            <p:cond delay="0"/>
                                          </p:stCondLst>
                                        </p:cTn>
                                        <p:tgtEl>
                                          <p:spTgt spid="64">
                                            <p:txEl>
                                              <p:pRg st="0" end="0"/>
                                            </p:txEl>
                                          </p:spTgt>
                                        </p:tgtEl>
                                        <p:attrNameLst>
                                          <p:attrName>style.visibility</p:attrName>
                                        </p:attrNameLst>
                                      </p:cBhvr>
                                      <p:to>
                                        <p:strVal val="visible"/>
                                      </p:to>
                                    </p:set>
                                    <p:animEffect transition="in" filter="fade">
                                      <p:cBhvr>
                                        <p:cTn id="39" dur="750"/>
                                        <p:tgtEl>
                                          <p:spTgt spid="64">
                                            <p:txEl>
                                              <p:pRg st="0" end="0"/>
                                            </p:txEl>
                                          </p:spTgt>
                                        </p:tgtEl>
                                      </p:cBhvr>
                                    </p:animEffect>
                                  </p:childTnLst>
                                </p:cTn>
                              </p:par>
                              <p:par>
                                <p:cTn id="40" presetID="2" presetClass="entr" presetSubtype="2" decel="100000" fill="hold" grpId="0" nodeType="withEffect">
                                  <p:stCondLst>
                                    <p:cond delay="500"/>
                                  </p:stCondLst>
                                  <p:iterate type="lt">
                                    <p:tmPct val="4000"/>
                                  </p:iterate>
                                  <p:childTnLst>
                                    <p:set>
                                      <p:cBhvr>
                                        <p:cTn id="41" dur="1" fill="hold">
                                          <p:stCondLst>
                                            <p:cond delay="0"/>
                                          </p:stCondLst>
                                        </p:cTn>
                                        <p:tgtEl>
                                          <p:spTgt spid="65">
                                            <p:txEl>
                                              <p:pRg st="0" end="0"/>
                                            </p:txEl>
                                          </p:spTgt>
                                        </p:tgtEl>
                                        <p:attrNameLst>
                                          <p:attrName>style.visibility</p:attrName>
                                        </p:attrNameLst>
                                      </p:cBhvr>
                                      <p:to>
                                        <p:strVal val="visible"/>
                                      </p:to>
                                    </p:set>
                                    <p:anim calcmode="lin" valueType="num">
                                      <p:cBhvr additive="base">
                                        <p:cTn id="42" dur="750" fill="hold"/>
                                        <p:tgtEl>
                                          <p:spTgt spid="65">
                                            <p:txEl>
                                              <p:pRg st="0" end="0"/>
                                            </p:txEl>
                                          </p:spTgt>
                                        </p:tgtEl>
                                        <p:attrNameLst>
                                          <p:attrName>ppt_x</p:attrName>
                                        </p:attrNameLst>
                                      </p:cBhvr>
                                      <p:tavLst>
                                        <p:tav tm="0">
                                          <p:val>
                                            <p:strVal val="1+#ppt_w/2"/>
                                          </p:val>
                                        </p:tav>
                                        <p:tav tm="100000">
                                          <p:val>
                                            <p:strVal val="#ppt_x"/>
                                          </p:val>
                                        </p:tav>
                                      </p:tavLst>
                                    </p:anim>
                                    <p:anim calcmode="lin" valueType="num">
                                      <p:cBhvr additive="base">
                                        <p:cTn id="43" dur="750" fill="hold"/>
                                        <p:tgtEl>
                                          <p:spTgt spid="65">
                                            <p:txEl>
                                              <p:pRg st="0" end="0"/>
                                            </p:txEl>
                                          </p:spTgt>
                                        </p:tgtEl>
                                        <p:attrNameLst>
                                          <p:attrName>ppt_y</p:attrName>
                                        </p:attrNameLst>
                                      </p:cBhvr>
                                      <p:tavLst>
                                        <p:tav tm="0">
                                          <p:val>
                                            <p:strVal val="#ppt_y"/>
                                          </p:val>
                                        </p:tav>
                                        <p:tav tm="100000">
                                          <p:val>
                                            <p:strVal val="#ppt_y"/>
                                          </p:val>
                                        </p:tav>
                                      </p:tavLst>
                                    </p:anim>
                                  </p:childTnLst>
                                </p:cTn>
                              </p:par>
                              <p:par>
                                <p:cTn id="44" presetID="10" presetClass="entr" presetSubtype="0" fill="hold" grpId="1" nodeType="withEffect">
                                  <p:stCondLst>
                                    <p:cond delay="500"/>
                                  </p:stCondLst>
                                  <p:iterate type="lt">
                                    <p:tmPct val="4000"/>
                                  </p:iterate>
                                  <p:childTnLst>
                                    <p:set>
                                      <p:cBhvr>
                                        <p:cTn id="45" dur="1" fill="hold">
                                          <p:stCondLst>
                                            <p:cond delay="0"/>
                                          </p:stCondLst>
                                        </p:cTn>
                                        <p:tgtEl>
                                          <p:spTgt spid="65">
                                            <p:txEl>
                                              <p:pRg st="0" end="0"/>
                                            </p:txEl>
                                          </p:spTgt>
                                        </p:tgtEl>
                                        <p:attrNameLst>
                                          <p:attrName>style.visibility</p:attrName>
                                        </p:attrNameLst>
                                      </p:cBhvr>
                                      <p:to>
                                        <p:strVal val="visible"/>
                                      </p:to>
                                    </p:set>
                                    <p:animEffect transition="in" filter="fade">
                                      <p:cBhvr>
                                        <p:cTn id="46" dur="750"/>
                                        <p:tgtEl>
                                          <p:spTgt spid="65">
                                            <p:txEl>
                                              <p:pRg st="0" end="0"/>
                                            </p:txEl>
                                          </p:spTgt>
                                        </p:tgtEl>
                                      </p:cBhvr>
                                    </p:animEffect>
                                  </p:childTnLst>
                                </p:cTn>
                              </p:par>
                              <p:par>
                                <p:cTn id="47" presetID="2" presetClass="entr" presetSubtype="1" decel="100000" fill="hold" grpId="0" nodeType="withEffect">
                                  <p:stCondLst>
                                    <p:cond delay="600"/>
                                  </p:stCondLst>
                                  <p:iterate type="lt">
                                    <p:tmPct val="4000"/>
                                  </p:iterate>
                                  <p:childTnLst>
                                    <p:set>
                                      <p:cBhvr>
                                        <p:cTn id="48" dur="1" fill="hold">
                                          <p:stCondLst>
                                            <p:cond delay="0"/>
                                          </p:stCondLst>
                                        </p:cTn>
                                        <p:tgtEl>
                                          <p:spTgt spid="70">
                                            <p:txEl>
                                              <p:pRg st="0" end="0"/>
                                            </p:txEl>
                                          </p:spTgt>
                                        </p:tgtEl>
                                        <p:attrNameLst>
                                          <p:attrName>style.visibility</p:attrName>
                                        </p:attrNameLst>
                                      </p:cBhvr>
                                      <p:to>
                                        <p:strVal val="visible"/>
                                      </p:to>
                                    </p:set>
                                    <p:anim calcmode="lin" valueType="num">
                                      <p:cBhvr additive="base">
                                        <p:cTn id="49" dur="750" fill="hold"/>
                                        <p:tgtEl>
                                          <p:spTgt spid="70">
                                            <p:txEl>
                                              <p:pRg st="0" end="0"/>
                                            </p:txEl>
                                          </p:spTgt>
                                        </p:tgtEl>
                                        <p:attrNameLst>
                                          <p:attrName>ppt_x</p:attrName>
                                        </p:attrNameLst>
                                      </p:cBhvr>
                                      <p:tavLst>
                                        <p:tav tm="0">
                                          <p:val>
                                            <p:strVal val="#ppt_x"/>
                                          </p:val>
                                        </p:tav>
                                        <p:tav tm="100000">
                                          <p:val>
                                            <p:strVal val="#ppt_x"/>
                                          </p:val>
                                        </p:tav>
                                      </p:tavLst>
                                    </p:anim>
                                    <p:anim calcmode="lin" valueType="num">
                                      <p:cBhvr additive="base">
                                        <p:cTn id="50" dur="750" fill="hold"/>
                                        <p:tgtEl>
                                          <p:spTgt spid="70">
                                            <p:txEl>
                                              <p:pRg st="0" end="0"/>
                                            </p:txEl>
                                          </p:spTgt>
                                        </p:tgtEl>
                                        <p:attrNameLst>
                                          <p:attrName>ppt_y</p:attrName>
                                        </p:attrNameLst>
                                      </p:cBhvr>
                                      <p:tavLst>
                                        <p:tav tm="0">
                                          <p:val>
                                            <p:strVal val="0-#ppt_h/2"/>
                                          </p:val>
                                        </p:tav>
                                        <p:tav tm="100000">
                                          <p:val>
                                            <p:strVal val="#ppt_y"/>
                                          </p:val>
                                        </p:tav>
                                      </p:tavLst>
                                    </p:anim>
                                  </p:childTnLst>
                                </p:cTn>
                              </p:par>
                              <p:par>
                                <p:cTn id="51" presetID="10" presetClass="entr" presetSubtype="0" fill="hold" grpId="1" nodeType="withEffect">
                                  <p:stCondLst>
                                    <p:cond delay="600"/>
                                  </p:stCondLst>
                                  <p:iterate type="lt">
                                    <p:tmPct val="4000"/>
                                  </p:iterate>
                                  <p:childTnLst>
                                    <p:set>
                                      <p:cBhvr>
                                        <p:cTn id="52" dur="1" fill="hold">
                                          <p:stCondLst>
                                            <p:cond delay="0"/>
                                          </p:stCondLst>
                                        </p:cTn>
                                        <p:tgtEl>
                                          <p:spTgt spid="70">
                                            <p:txEl>
                                              <p:pRg st="0" end="0"/>
                                            </p:txEl>
                                          </p:spTgt>
                                        </p:tgtEl>
                                        <p:attrNameLst>
                                          <p:attrName>style.visibility</p:attrName>
                                        </p:attrNameLst>
                                      </p:cBhvr>
                                      <p:to>
                                        <p:strVal val="visible"/>
                                      </p:to>
                                    </p:set>
                                    <p:animEffect transition="in" filter="fade">
                                      <p:cBhvr>
                                        <p:cTn id="53" dur="750"/>
                                        <p:tgtEl>
                                          <p:spTgt spid="70">
                                            <p:txEl>
                                              <p:pRg st="0" end="0"/>
                                            </p:txEl>
                                          </p:spTgt>
                                        </p:tgtEl>
                                      </p:cBhvr>
                                    </p:animEffect>
                                  </p:childTnLst>
                                </p:cTn>
                              </p:par>
                              <p:par>
                                <p:cTn id="54" presetID="2" presetClass="entr" presetSubtype="4" decel="100000" fill="hold" grpId="0" nodeType="withEffect">
                                  <p:stCondLst>
                                    <p:cond delay="700"/>
                                  </p:stCondLst>
                                  <p:iterate type="lt">
                                    <p:tmPct val="4000"/>
                                  </p:iterate>
                                  <p:childTnLst>
                                    <p:set>
                                      <p:cBhvr>
                                        <p:cTn id="55" dur="1" fill="hold">
                                          <p:stCondLst>
                                            <p:cond delay="0"/>
                                          </p:stCondLst>
                                        </p:cTn>
                                        <p:tgtEl>
                                          <p:spTgt spid="66">
                                            <p:txEl>
                                              <p:pRg st="0" end="0"/>
                                            </p:txEl>
                                          </p:spTgt>
                                        </p:tgtEl>
                                        <p:attrNameLst>
                                          <p:attrName>style.visibility</p:attrName>
                                        </p:attrNameLst>
                                      </p:cBhvr>
                                      <p:to>
                                        <p:strVal val="visible"/>
                                      </p:to>
                                    </p:set>
                                    <p:anim calcmode="lin" valueType="num">
                                      <p:cBhvr additive="base">
                                        <p:cTn id="56" dur="750" fill="hold"/>
                                        <p:tgtEl>
                                          <p:spTgt spid="66">
                                            <p:txEl>
                                              <p:pRg st="0" end="0"/>
                                            </p:txEl>
                                          </p:spTgt>
                                        </p:tgtEl>
                                        <p:attrNameLst>
                                          <p:attrName>ppt_x</p:attrName>
                                        </p:attrNameLst>
                                      </p:cBhvr>
                                      <p:tavLst>
                                        <p:tav tm="0">
                                          <p:val>
                                            <p:strVal val="#ppt_x"/>
                                          </p:val>
                                        </p:tav>
                                        <p:tav tm="100000">
                                          <p:val>
                                            <p:strVal val="#ppt_x"/>
                                          </p:val>
                                        </p:tav>
                                      </p:tavLst>
                                    </p:anim>
                                    <p:anim calcmode="lin" valueType="num">
                                      <p:cBhvr additive="base">
                                        <p:cTn id="57" dur="750" fill="hold"/>
                                        <p:tgtEl>
                                          <p:spTgt spid="66">
                                            <p:txEl>
                                              <p:pRg st="0" end="0"/>
                                            </p:txEl>
                                          </p:spTgt>
                                        </p:tgtEl>
                                        <p:attrNameLst>
                                          <p:attrName>ppt_y</p:attrName>
                                        </p:attrNameLst>
                                      </p:cBhvr>
                                      <p:tavLst>
                                        <p:tav tm="0">
                                          <p:val>
                                            <p:strVal val="1+#ppt_h/2"/>
                                          </p:val>
                                        </p:tav>
                                        <p:tav tm="100000">
                                          <p:val>
                                            <p:strVal val="#ppt_y"/>
                                          </p:val>
                                        </p:tav>
                                      </p:tavLst>
                                    </p:anim>
                                  </p:childTnLst>
                                </p:cTn>
                              </p:par>
                              <p:par>
                                <p:cTn id="58" presetID="10" presetClass="entr" presetSubtype="0" fill="hold" grpId="1" nodeType="withEffect">
                                  <p:stCondLst>
                                    <p:cond delay="700"/>
                                  </p:stCondLst>
                                  <p:iterate type="lt">
                                    <p:tmPct val="4000"/>
                                  </p:iterate>
                                  <p:childTnLst>
                                    <p:set>
                                      <p:cBhvr>
                                        <p:cTn id="59" dur="1" fill="hold">
                                          <p:stCondLst>
                                            <p:cond delay="0"/>
                                          </p:stCondLst>
                                        </p:cTn>
                                        <p:tgtEl>
                                          <p:spTgt spid="66">
                                            <p:txEl>
                                              <p:pRg st="0" end="0"/>
                                            </p:txEl>
                                          </p:spTgt>
                                        </p:tgtEl>
                                        <p:attrNameLst>
                                          <p:attrName>style.visibility</p:attrName>
                                        </p:attrNameLst>
                                      </p:cBhvr>
                                      <p:to>
                                        <p:strVal val="visible"/>
                                      </p:to>
                                    </p:set>
                                    <p:animEffect transition="in" filter="fade">
                                      <p:cBhvr>
                                        <p:cTn id="60" dur="750"/>
                                        <p:tgtEl>
                                          <p:spTgt spid="66">
                                            <p:txEl>
                                              <p:pRg st="0" end="0"/>
                                            </p:txEl>
                                          </p:spTgt>
                                        </p:tgtEl>
                                      </p:cBhvr>
                                    </p:animEffect>
                                  </p:childTnLst>
                                </p:cTn>
                              </p:par>
                              <p:par>
                                <p:cTn id="61" presetID="2" presetClass="entr" presetSubtype="4" decel="100000" fill="hold" grpId="0" nodeType="withEffect">
                                  <p:stCondLst>
                                    <p:cond delay="800"/>
                                  </p:stCondLst>
                                  <p:iterate type="lt">
                                    <p:tmPct val="4000"/>
                                  </p:iterate>
                                  <p:childTnLst>
                                    <p:set>
                                      <p:cBhvr>
                                        <p:cTn id="62" dur="1" fill="hold">
                                          <p:stCondLst>
                                            <p:cond delay="0"/>
                                          </p:stCondLst>
                                        </p:cTn>
                                        <p:tgtEl>
                                          <p:spTgt spid="69">
                                            <p:txEl>
                                              <p:pRg st="0" end="0"/>
                                            </p:txEl>
                                          </p:spTgt>
                                        </p:tgtEl>
                                        <p:attrNameLst>
                                          <p:attrName>style.visibility</p:attrName>
                                        </p:attrNameLst>
                                      </p:cBhvr>
                                      <p:to>
                                        <p:strVal val="visible"/>
                                      </p:to>
                                    </p:set>
                                    <p:anim calcmode="lin" valueType="num">
                                      <p:cBhvr additive="base">
                                        <p:cTn id="63" dur="750" fill="hold"/>
                                        <p:tgtEl>
                                          <p:spTgt spid="69">
                                            <p:txEl>
                                              <p:pRg st="0" end="0"/>
                                            </p:txEl>
                                          </p:spTgt>
                                        </p:tgtEl>
                                        <p:attrNameLst>
                                          <p:attrName>ppt_x</p:attrName>
                                        </p:attrNameLst>
                                      </p:cBhvr>
                                      <p:tavLst>
                                        <p:tav tm="0">
                                          <p:val>
                                            <p:strVal val="#ppt_x"/>
                                          </p:val>
                                        </p:tav>
                                        <p:tav tm="100000">
                                          <p:val>
                                            <p:strVal val="#ppt_x"/>
                                          </p:val>
                                        </p:tav>
                                      </p:tavLst>
                                    </p:anim>
                                    <p:anim calcmode="lin" valueType="num">
                                      <p:cBhvr additive="base">
                                        <p:cTn id="64" dur="750" fill="hold"/>
                                        <p:tgtEl>
                                          <p:spTgt spid="69">
                                            <p:txEl>
                                              <p:pRg st="0" end="0"/>
                                            </p:txEl>
                                          </p:spTgt>
                                        </p:tgtEl>
                                        <p:attrNameLst>
                                          <p:attrName>ppt_y</p:attrName>
                                        </p:attrNameLst>
                                      </p:cBhvr>
                                      <p:tavLst>
                                        <p:tav tm="0">
                                          <p:val>
                                            <p:strVal val="1+#ppt_h/2"/>
                                          </p:val>
                                        </p:tav>
                                        <p:tav tm="100000">
                                          <p:val>
                                            <p:strVal val="#ppt_y"/>
                                          </p:val>
                                        </p:tav>
                                      </p:tavLst>
                                    </p:anim>
                                  </p:childTnLst>
                                </p:cTn>
                              </p:par>
                              <p:par>
                                <p:cTn id="65" presetID="10" presetClass="entr" presetSubtype="0" fill="hold" grpId="1" nodeType="withEffect">
                                  <p:stCondLst>
                                    <p:cond delay="800"/>
                                  </p:stCondLst>
                                  <p:iterate type="lt">
                                    <p:tmPct val="4000"/>
                                  </p:iterate>
                                  <p:childTnLst>
                                    <p:set>
                                      <p:cBhvr>
                                        <p:cTn id="66" dur="1" fill="hold">
                                          <p:stCondLst>
                                            <p:cond delay="0"/>
                                          </p:stCondLst>
                                        </p:cTn>
                                        <p:tgtEl>
                                          <p:spTgt spid="69">
                                            <p:txEl>
                                              <p:pRg st="0" end="0"/>
                                            </p:txEl>
                                          </p:spTgt>
                                        </p:tgtEl>
                                        <p:attrNameLst>
                                          <p:attrName>style.visibility</p:attrName>
                                        </p:attrNameLst>
                                      </p:cBhvr>
                                      <p:to>
                                        <p:strVal val="visible"/>
                                      </p:to>
                                    </p:set>
                                    <p:animEffect transition="in" filter="fade">
                                      <p:cBhvr>
                                        <p:cTn id="67" dur="750"/>
                                        <p:tgtEl>
                                          <p:spTgt spid="69">
                                            <p:txEl>
                                              <p:pRg st="0" end="0"/>
                                            </p:txEl>
                                          </p:spTgt>
                                        </p:tgtEl>
                                      </p:cBhvr>
                                    </p:animEffect>
                                  </p:childTnLst>
                                </p:cTn>
                              </p:par>
                              <p:par>
                                <p:cTn id="68" presetID="2" presetClass="entr" presetSubtype="2" decel="100000" fill="hold" grpId="0" nodeType="withEffect">
                                  <p:stCondLst>
                                    <p:cond delay="900"/>
                                  </p:stCondLst>
                                  <p:iterate type="lt">
                                    <p:tmPct val="4000"/>
                                  </p:iterate>
                                  <p:childTnLst>
                                    <p:set>
                                      <p:cBhvr>
                                        <p:cTn id="69" dur="1" fill="hold">
                                          <p:stCondLst>
                                            <p:cond delay="0"/>
                                          </p:stCondLst>
                                        </p:cTn>
                                        <p:tgtEl>
                                          <p:spTgt spid="67">
                                            <p:txEl>
                                              <p:pRg st="0" end="0"/>
                                            </p:txEl>
                                          </p:spTgt>
                                        </p:tgtEl>
                                        <p:attrNameLst>
                                          <p:attrName>style.visibility</p:attrName>
                                        </p:attrNameLst>
                                      </p:cBhvr>
                                      <p:to>
                                        <p:strVal val="visible"/>
                                      </p:to>
                                    </p:set>
                                    <p:anim calcmode="lin" valueType="num">
                                      <p:cBhvr additive="base">
                                        <p:cTn id="70" dur="750" fill="hold"/>
                                        <p:tgtEl>
                                          <p:spTgt spid="67">
                                            <p:txEl>
                                              <p:pRg st="0" end="0"/>
                                            </p:txEl>
                                          </p:spTgt>
                                        </p:tgtEl>
                                        <p:attrNameLst>
                                          <p:attrName>ppt_x</p:attrName>
                                        </p:attrNameLst>
                                      </p:cBhvr>
                                      <p:tavLst>
                                        <p:tav tm="0">
                                          <p:val>
                                            <p:strVal val="1+#ppt_w/2"/>
                                          </p:val>
                                        </p:tav>
                                        <p:tav tm="100000">
                                          <p:val>
                                            <p:strVal val="#ppt_x"/>
                                          </p:val>
                                        </p:tav>
                                      </p:tavLst>
                                    </p:anim>
                                    <p:anim calcmode="lin" valueType="num">
                                      <p:cBhvr additive="base">
                                        <p:cTn id="71" dur="750" fill="hold"/>
                                        <p:tgtEl>
                                          <p:spTgt spid="67">
                                            <p:txEl>
                                              <p:pRg st="0" end="0"/>
                                            </p:txEl>
                                          </p:spTgt>
                                        </p:tgtEl>
                                        <p:attrNameLst>
                                          <p:attrName>ppt_y</p:attrName>
                                        </p:attrNameLst>
                                      </p:cBhvr>
                                      <p:tavLst>
                                        <p:tav tm="0">
                                          <p:val>
                                            <p:strVal val="#ppt_y"/>
                                          </p:val>
                                        </p:tav>
                                        <p:tav tm="100000">
                                          <p:val>
                                            <p:strVal val="#ppt_y"/>
                                          </p:val>
                                        </p:tav>
                                      </p:tavLst>
                                    </p:anim>
                                  </p:childTnLst>
                                </p:cTn>
                              </p:par>
                              <p:par>
                                <p:cTn id="72" presetID="10" presetClass="entr" presetSubtype="0" fill="hold" grpId="1" nodeType="withEffect">
                                  <p:stCondLst>
                                    <p:cond delay="900"/>
                                  </p:stCondLst>
                                  <p:iterate type="lt">
                                    <p:tmPct val="4000"/>
                                  </p:iterate>
                                  <p:childTnLst>
                                    <p:set>
                                      <p:cBhvr>
                                        <p:cTn id="73" dur="1" fill="hold">
                                          <p:stCondLst>
                                            <p:cond delay="0"/>
                                          </p:stCondLst>
                                        </p:cTn>
                                        <p:tgtEl>
                                          <p:spTgt spid="67">
                                            <p:txEl>
                                              <p:pRg st="0" end="0"/>
                                            </p:txEl>
                                          </p:spTgt>
                                        </p:tgtEl>
                                        <p:attrNameLst>
                                          <p:attrName>style.visibility</p:attrName>
                                        </p:attrNameLst>
                                      </p:cBhvr>
                                      <p:to>
                                        <p:strVal val="visible"/>
                                      </p:to>
                                    </p:set>
                                    <p:animEffect transition="in" filter="fade">
                                      <p:cBhvr>
                                        <p:cTn id="74" dur="750"/>
                                        <p:tgtEl>
                                          <p:spTgt spid="67">
                                            <p:txEl>
                                              <p:pRg st="0" end="0"/>
                                            </p:txEl>
                                          </p:spTgt>
                                        </p:tgtEl>
                                      </p:cBhvr>
                                    </p:animEffect>
                                  </p:childTnLst>
                                </p:cTn>
                              </p:par>
                              <p:par>
                                <p:cTn id="75" presetID="2" presetClass="entr" presetSubtype="1" decel="100000" fill="hold" grpId="0" nodeType="withEffect">
                                  <p:stCondLst>
                                    <p:cond delay="1000"/>
                                  </p:stCondLst>
                                  <p:iterate type="lt">
                                    <p:tmPct val="4000"/>
                                  </p:iterate>
                                  <p:childTnLst>
                                    <p:set>
                                      <p:cBhvr>
                                        <p:cTn id="76" dur="1" fill="hold">
                                          <p:stCondLst>
                                            <p:cond delay="0"/>
                                          </p:stCondLst>
                                        </p:cTn>
                                        <p:tgtEl>
                                          <p:spTgt spid="68">
                                            <p:txEl>
                                              <p:pRg st="0" end="0"/>
                                            </p:txEl>
                                          </p:spTgt>
                                        </p:tgtEl>
                                        <p:attrNameLst>
                                          <p:attrName>style.visibility</p:attrName>
                                        </p:attrNameLst>
                                      </p:cBhvr>
                                      <p:to>
                                        <p:strVal val="visible"/>
                                      </p:to>
                                    </p:set>
                                    <p:anim calcmode="lin" valueType="num">
                                      <p:cBhvr additive="base">
                                        <p:cTn id="77" dur="750" fill="hold"/>
                                        <p:tgtEl>
                                          <p:spTgt spid="68">
                                            <p:txEl>
                                              <p:pRg st="0" end="0"/>
                                            </p:txEl>
                                          </p:spTgt>
                                        </p:tgtEl>
                                        <p:attrNameLst>
                                          <p:attrName>ppt_x</p:attrName>
                                        </p:attrNameLst>
                                      </p:cBhvr>
                                      <p:tavLst>
                                        <p:tav tm="0">
                                          <p:val>
                                            <p:strVal val="#ppt_x"/>
                                          </p:val>
                                        </p:tav>
                                        <p:tav tm="100000">
                                          <p:val>
                                            <p:strVal val="#ppt_x"/>
                                          </p:val>
                                        </p:tav>
                                      </p:tavLst>
                                    </p:anim>
                                    <p:anim calcmode="lin" valueType="num">
                                      <p:cBhvr additive="base">
                                        <p:cTn id="78" dur="750" fill="hold"/>
                                        <p:tgtEl>
                                          <p:spTgt spid="68">
                                            <p:txEl>
                                              <p:pRg st="0" end="0"/>
                                            </p:txEl>
                                          </p:spTgt>
                                        </p:tgtEl>
                                        <p:attrNameLst>
                                          <p:attrName>ppt_y</p:attrName>
                                        </p:attrNameLst>
                                      </p:cBhvr>
                                      <p:tavLst>
                                        <p:tav tm="0">
                                          <p:val>
                                            <p:strVal val="0-#ppt_h/2"/>
                                          </p:val>
                                        </p:tav>
                                        <p:tav tm="100000">
                                          <p:val>
                                            <p:strVal val="#ppt_y"/>
                                          </p:val>
                                        </p:tav>
                                      </p:tavLst>
                                    </p:anim>
                                  </p:childTnLst>
                                </p:cTn>
                              </p:par>
                              <p:par>
                                <p:cTn id="79" presetID="10" presetClass="entr" presetSubtype="0" fill="hold" grpId="1" nodeType="withEffect">
                                  <p:stCondLst>
                                    <p:cond delay="1000"/>
                                  </p:stCondLst>
                                  <p:iterate type="lt">
                                    <p:tmPct val="4000"/>
                                  </p:iterate>
                                  <p:childTnLst>
                                    <p:set>
                                      <p:cBhvr>
                                        <p:cTn id="80" dur="1" fill="hold">
                                          <p:stCondLst>
                                            <p:cond delay="0"/>
                                          </p:stCondLst>
                                        </p:cTn>
                                        <p:tgtEl>
                                          <p:spTgt spid="68">
                                            <p:txEl>
                                              <p:pRg st="0" end="0"/>
                                            </p:txEl>
                                          </p:spTgt>
                                        </p:tgtEl>
                                        <p:attrNameLst>
                                          <p:attrName>style.visibility</p:attrName>
                                        </p:attrNameLst>
                                      </p:cBhvr>
                                      <p:to>
                                        <p:strVal val="visible"/>
                                      </p:to>
                                    </p:set>
                                    <p:animEffect transition="in" filter="fade">
                                      <p:cBhvr>
                                        <p:cTn id="81" dur="750"/>
                                        <p:tgtEl>
                                          <p:spTgt spid="68">
                                            <p:txEl>
                                              <p:pRg st="0" end="0"/>
                                            </p:txEl>
                                          </p:spTgt>
                                        </p:tgtEl>
                                      </p:cBhvr>
                                    </p:animEffect>
                                  </p:childTnLst>
                                </p:cTn>
                              </p:par>
                              <p:par>
                                <p:cTn id="82" presetID="2" presetClass="entr" presetSubtype="2" decel="100000" fill="hold" grpId="0" nodeType="withEffect">
                                  <p:stCondLst>
                                    <p:cond delay="1100"/>
                                  </p:stCondLst>
                                  <p:iterate type="lt">
                                    <p:tmPct val="4000"/>
                                  </p:iterate>
                                  <p:childTnLst>
                                    <p:set>
                                      <p:cBhvr>
                                        <p:cTn id="83" dur="1" fill="hold">
                                          <p:stCondLst>
                                            <p:cond delay="0"/>
                                          </p:stCondLst>
                                        </p:cTn>
                                        <p:tgtEl>
                                          <p:spTgt spid="71">
                                            <p:txEl>
                                              <p:pRg st="0" end="0"/>
                                            </p:txEl>
                                          </p:spTgt>
                                        </p:tgtEl>
                                        <p:attrNameLst>
                                          <p:attrName>style.visibility</p:attrName>
                                        </p:attrNameLst>
                                      </p:cBhvr>
                                      <p:to>
                                        <p:strVal val="visible"/>
                                      </p:to>
                                    </p:set>
                                    <p:anim calcmode="lin" valueType="num">
                                      <p:cBhvr additive="base">
                                        <p:cTn id="84" dur="750" fill="hold"/>
                                        <p:tgtEl>
                                          <p:spTgt spid="71">
                                            <p:txEl>
                                              <p:pRg st="0" end="0"/>
                                            </p:txEl>
                                          </p:spTgt>
                                        </p:tgtEl>
                                        <p:attrNameLst>
                                          <p:attrName>ppt_x</p:attrName>
                                        </p:attrNameLst>
                                      </p:cBhvr>
                                      <p:tavLst>
                                        <p:tav tm="0">
                                          <p:val>
                                            <p:strVal val="1+#ppt_w/2"/>
                                          </p:val>
                                        </p:tav>
                                        <p:tav tm="100000">
                                          <p:val>
                                            <p:strVal val="#ppt_x"/>
                                          </p:val>
                                        </p:tav>
                                      </p:tavLst>
                                    </p:anim>
                                    <p:anim calcmode="lin" valueType="num">
                                      <p:cBhvr additive="base">
                                        <p:cTn id="85" dur="750" fill="hold"/>
                                        <p:tgtEl>
                                          <p:spTgt spid="71">
                                            <p:txEl>
                                              <p:pRg st="0" end="0"/>
                                            </p:txEl>
                                          </p:spTgt>
                                        </p:tgtEl>
                                        <p:attrNameLst>
                                          <p:attrName>ppt_y</p:attrName>
                                        </p:attrNameLst>
                                      </p:cBhvr>
                                      <p:tavLst>
                                        <p:tav tm="0">
                                          <p:val>
                                            <p:strVal val="#ppt_y"/>
                                          </p:val>
                                        </p:tav>
                                        <p:tav tm="100000">
                                          <p:val>
                                            <p:strVal val="#ppt_y"/>
                                          </p:val>
                                        </p:tav>
                                      </p:tavLst>
                                    </p:anim>
                                  </p:childTnLst>
                                </p:cTn>
                              </p:par>
                              <p:par>
                                <p:cTn id="86" presetID="10" presetClass="entr" presetSubtype="0" fill="hold" grpId="1" nodeType="withEffect">
                                  <p:stCondLst>
                                    <p:cond delay="1100"/>
                                  </p:stCondLst>
                                  <p:iterate type="lt">
                                    <p:tmPct val="4000"/>
                                  </p:iterate>
                                  <p:childTnLst>
                                    <p:set>
                                      <p:cBhvr>
                                        <p:cTn id="87" dur="1" fill="hold">
                                          <p:stCondLst>
                                            <p:cond delay="0"/>
                                          </p:stCondLst>
                                        </p:cTn>
                                        <p:tgtEl>
                                          <p:spTgt spid="71">
                                            <p:txEl>
                                              <p:pRg st="0" end="0"/>
                                            </p:txEl>
                                          </p:spTgt>
                                        </p:tgtEl>
                                        <p:attrNameLst>
                                          <p:attrName>style.visibility</p:attrName>
                                        </p:attrNameLst>
                                      </p:cBhvr>
                                      <p:to>
                                        <p:strVal val="visible"/>
                                      </p:to>
                                    </p:set>
                                    <p:animEffect transition="in" filter="fade">
                                      <p:cBhvr>
                                        <p:cTn id="88" dur="750"/>
                                        <p:tgtEl>
                                          <p:spTgt spid="71">
                                            <p:txEl>
                                              <p:pRg st="0" end="0"/>
                                            </p:txEl>
                                          </p:spTgt>
                                        </p:tgtEl>
                                      </p:cBhvr>
                                    </p:animEffect>
                                  </p:childTnLst>
                                </p:cTn>
                              </p:par>
                              <p:par>
                                <p:cTn id="89" presetID="2" presetClass="entr" presetSubtype="2" decel="100000" fill="hold" grpId="0" nodeType="withEffect">
                                  <p:stCondLst>
                                    <p:cond delay="1200"/>
                                  </p:stCondLst>
                                  <p:iterate type="lt">
                                    <p:tmPct val="4000"/>
                                  </p:iterate>
                                  <p:childTnLst>
                                    <p:set>
                                      <p:cBhvr>
                                        <p:cTn id="90" dur="1" fill="hold">
                                          <p:stCondLst>
                                            <p:cond delay="0"/>
                                          </p:stCondLst>
                                        </p:cTn>
                                        <p:tgtEl>
                                          <p:spTgt spid="72">
                                            <p:txEl>
                                              <p:pRg st="0" end="0"/>
                                            </p:txEl>
                                          </p:spTgt>
                                        </p:tgtEl>
                                        <p:attrNameLst>
                                          <p:attrName>style.visibility</p:attrName>
                                        </p:attrNameLst>
                                      </p:cBhvr>
                                      <p:to>
                                        <p:strVal val="visible"/>
                                      </p:to>
                                    </p:set>
                                    <p:anim calcmode="lin" valueType="num">
                                      <p:cBhvr additive="base">
                                        <p:cTn id="91" dur="750" fill="hold"/>
                                        <p:tgtEl>
                                          <p:spTgt spid="72">
                                            <p:txEl>
                                              <p:pRg st="0" end="0"/>
                                            </p:txEl>
                                          </p:spTgt>
                                        </p:tgtEl>
                                        <p:attrNameLst>
                                          <p:attrName>ppt_x</p:attrName>
                                        </p:attrNameLst>
                                      </p:cBhvr>
                                      <p:tavLst>
                                        <p:tav tm="0">
                                          <p:val>
                                            <p:strVal val="1+#ppt_w/2"/>
                                          </p:val>
                                        </p:tav>
                                        <p:tav tm="100000">
                                          <p:val>
                                            <p:strVal val="#ppt_x"/>
                                          </p:val>
                                        </p:tav>
                                      </p:tavLst>
                                    </p:anim>
                                    <p:anim calcmode="lin" valueType="num">
                                      <p:cBhvr additive="base">
                                        <p:cTn id="92" dur="750" fill="hold"/>
                                        <p:tgtEl>
                                          <p:spTgt spid="72">
                                            <p:txEl>
                                              <p:pRg st="0" end="0"/>
                                            </p:txEl>
                                          </p:spTgt>
                                        </p:tgtEl>
                                        <p:attrNameLst>
                                          <p:attrName>ppt_y</p:attrName>
                                        </p:attrNameLst>
                                      </p:cBhvr>
                                      <p:tavLst>
                                        <p:tav tm="0">
                                          <p:val>
                                            <p:strVal val="#ppt_y"/>
                                          </p:val>
                                        </p:tav>
                                        <p:tav tm="100000">
                                          <p:val>
                                            <p:strVal val="#ppt_y"/>
                                          </p:val>
                                        </p:tav>
                                      </p:tavLst>
                                    </p:anim>
                                  </p:childTnLst>
                                </p:cTn>
                              </p:par>
                              <p:par>
                                <p:cTn id="93" presetID="10" presetClass="entr" presetSubtype="0" fill="hold" grpId="1" nodeType="withEffect">
                                  <p:stCondLst>
                                    <p:cond delay="1200"/>
                                  </p:stCondLst>
                                  <p:iterate type="lt">
                                    <p:tmPct val="4000"/>
                                  </p:iterate>
                                  <p:childTnLst>
                                    <p:set>
                                      <p:cBhvr>
                                        <p:cTn id="94" dur="1" fill="hold">
                                          <p:stCondLst>
                                            <p:cond delay="0"/>
                                          </p:stCondLst>
                                        </p:cTn>
                                        <p:tgtEl>
                                          <p:spTgt spid="72">
                                            <p:txEl>
                                              <p:pRg st="0" end="0"/>
                                            </p:txEl>
                                          </p:spTgt>
                                        </p:tgtEl>
                                        <p:attrNameLst>
                                          <p:attrName>style.visibility</p:attrName>
                                        </p:attrNameLst>
                                      </p:cBhvr>
                                      <p:to>
                                        <p:strVal val="visible"/>
                                      </p:to>
                                    </p:set>
                                    <p:animEffect transition="in" filter="fade">
                                      <p:cBhvr>
                                        <p:cTn id="95" dur="750"/>
                                        <p:tgtEl>
                                          <p:spTgt spid="72">
                                            <p:txEl>
                                              <p:pRg st="0" end="0"/>
                                            </p:txEl>
                                          </p:spTgt>
                                        </p:tgtEl>
                                      </p:cBhvr>
                                    </p:animEffect>
                                  </p:childTnLst>
                                </p:cTn>
                              </p:par>
                              <p:par>
                                <p:cTn id="96" presetID="2" presetClass="entr" presetSubtype="1" decel="100000" fill="hold" grpId="0" nodeType="withEffect">
                                  <p:stCondLst>
                                    <p:cond delay="1300"/>
                                  </p:stCondLst>
                                  <p:iterate type="lt">
                                    <p:tmPct val="4000"/>
                                  </p:iterate>
                                  <p:childTnLst>
                                    <p:set>
                                      <p:cBhvr>
                                        <p:cTn id="97" dur="1" fill="hold">
                                          <p:stCondLst>
                                            <p:cond delay="0"/>
                                          </p:stCondLst>
                                        </p:cTn>
                                        <p:tgtEl>
                                          <p:spTgt spid="73">
                                            <p:txEl>
                                              <p:pRg st="0" end="0"/>
                                            </p:txEl>
                                          </p:spTgt>
                                        </p:tgtEl>
                                        <p:attrNameLst>
                                          <p:attrName>style.visibility</p:attrName>
                                        </p:attrNameLst>
                                      </p:cBhvr>
                                      <p:to>
                                        <p:strVal val="visible"/>
                                      </p:to>
                                    </p:set>
                                    <p:anim calcmode="lin" valueType="num">
                                      <p:cBhvr additive="base">
                                        <p:cTn id="98" dur="750" fill="hold"/>
                                        <p:tgtEl>
                                          <p:spTgt spid="73">
                                            <p:txEl>
                                              <p:pRg st="0" end="0"/>
                                            </p:txEl>
                                          </p:spTgt>
                                        </p:tgtEl>
                                        <p:attrNameLst>
                                          <p:attrName>ppt_x</p:attrName>
                                        </p:attrNameLst>
                                      </p:cBhvr>
                                      <p:tavLst>
                                        <p:tav tm="0">
                                          <p:val>
                                            <p:strVal val="#ppt_x"/>
                                          </p:val>
                                        </p:tav>
                                        <p:tav tm="100000">
                                          <p:val>
                                            <p:strVal val="#ppt_x"/>
                                          </p:val>
                                        </p:tav>
                                      </p:tavLst>
                                    </p:anim>
                                    <p:anim calcmode="lin" valueType="num">
                                      <p:cBhvr additive="base">
                                        <p:cTn id="99" dur="750" fill="hold"/>
                                        <p:tgtEl>
                                          <p:spTgt spid="73">
                                            <p:txEl>
                                              <p:pRg st="0" end="0"/>
                                            </p:txEl>
                                          </p:spTgt>
                                        </p:tgtEl>
                                        <p:attrNameLst>
                                          <p:attrName>ppt_y</p:attrName>
                                        </p:attrNameLst>
                                      </p:cBhvr>
                                      <p:tavLst>
                                        <p:tav tm="0">
                                          <p:val>
                                            <p:strVal val="0-#ppt_h/2"/>
                                          </p:val>
                                        </p:tav>
                                        <p:tav tm="100000">
                                          <p:val>
                                            <p:strVal val="#ppt_y"/>
                                          </p:val>
                                        </p:tav>
                                      </p:tavLst>
                                    </p:anim>
                                  </p:childTnLst>
                                </p:cTn>
                              </p:par>
                              <p:par>
                                <p:cTn id="100" presetID="10" presetClass="entr" presetSubtype="0" fill="hold" grpId="1" nodeType="withEffect">
                                  <p:stCondLst>
                                    <p:cond delay="1300"/>
                                  </p:stCondLst>
                                  <p:iterate type="lt">
                                    <p:tmPct val="4000"/>
                                  </p:iterate>
                                  <p:childTnLst>
                                    <p:set>
                                      <p:cBhvr>
                                        <p:cTn id="101" dur="1" fill="hold">
                                          <p:stCondLst>
                                            <p:cond delay="0"/>
                                          </p:stCondLst>
                                        </p:cTn>
                                        <p:tgtEl>
                                          <p:spTgt spid="73">
                                            <p:txEl>
                                              <p:pRg st="0" end="0"/>
                                            </p:txEl>
                                          </p:spTgt>
                                        </p:tgtEl>
                                        <p:attrNameLst>
                                          <p:attrName>style.visibility</p:attrName>
                                        </p:attrNameLst>
                                      </p:cBhvr>
                                      <p:to>
                                        <p:strVal val="visible"/>
                                      </p:to>
                                    </p:set>
                                    <p:animEffect transition="in" filter="fade">
                                      <p:cBhvr>
                                        <p:cTn id="102" dur="750"/>
                                        <p:tgtEl>
                                          <p:spTgt spid="73">
                                            <p:txEl>
                                              <p:pRg st="0" end="0"/>
                                            </p:txEl>
                                          </p:spTgt>
                                        </p:tgtEl>
                                      </p:cBhvr>
                                    </p:animEffect>
                                  </p:childTnLst>
                                </p:cTn>
                              </p:par>
                              <p:par>
                                <p:cTn id="103" presetID="2" presetClass="entr" presetSubtype="4" decel="100000" fill="hold" grpId="0" nodeType="withEffect">
                                  <p:stCondLst>
                                    <p:cond delay="1400"/>
                                  </p:stCondLst>
                                  <p:iterate type="lt">
                                    <p:tmPct val="4000"/>
                                  </p:iterate>
                                  <p:childTnLst>
                                    <p:set>
                                      <p:cBhvr>
                                        <p:cTn id="104" dur="1" fill="hold">
                                          <p:stCondLst>
                                            <p:cond delay="0"/>
                                          </p:stCondLst>
                                        </p:cTn>
                                        <p:tgtEl>
                                          <p:spTgt spid="74">
                                            <p:txEl>
                                              <p:pRg st="0" end="0"/>
                                            </p:txEl>
                                          </p:spTgt>
                                        </p:tgtEl>
                                        <p:attrNameLst>
                                          <p:attrName>style.visibility</p:attrName>
                                        </p:attrNameLst>
                                      </p:cBhvr>
                                      <p:to>
                                        <p:strVal val="visible"/>
                                      </p:to>
                                    </p:set>
                                    <p:anim calcmode="lin" valueType="num">
                                      <p:cBhvr additive="base">
                                        <p:cTn id="105" dur="750" fill="hold"/>
                                        <p:tgtEl>
                                          <p:spTgt spid="74">
                                            <p:txEl>
                                              <p:pRg st="0" end="0"/>
                                            </p:txEl>
                                          </p:spTgt>
                                        </p:tgtEl>
                                        <p:attrNameLst>
                                          <p:attrName>ppt_x</p:attrName>
                                        </p:attrNameLst>
                                      </p:cBhvr>
                                      <p:tavLst>
                                        <p:tav tm="0">
                                          <p:val>
                                            <p:strVal val="#ppt_x"/>
                                          </p:val>
                                        </p:tav>
                                        <p:tav tm="100000">
                                          <p:val>
                                            <p:strVal val="#ppt_x"/>
                                          </p:val>
                                        </p:tav>
                                      </p:tavLst>
                                    </p:anim>
                                    <p:anim calcmode="lin" valueType="num">
                                      <p:cBhvr additive="base">
                                        <p:cTn id="106" dur="750" fill="hold"/>
                                        <p:tgtEl>
                                          <p:spTgt spid="74">
                                            <p:txEl>
                                              <p:pRg st="0" end="0"/>
                                            </p:txEl>
                                          </p:spTgt>
                                        </p:tgtEl>
                                        <p:attrNameLst>
                                          <p:attrName>ppt_y</p:attrName>
                                        </p:attrNameLst>
                                      </p:cBhvr>
                                      <p:tavLst>
                                        <p:tav tm="0">
                                          <p:val>
                                            <p:strVal val="1+#ppt_h/2"/>
                                          </p:val>
                                        </p:tav>
                                        <p:tav tm="100000">
                                          <p:val>
                                            <p:strVal val="#ppt_y"/>
                                          </p:val>
                                        </p:tav>
                                      </p:tavLst>
                                    </p:anim>
                                  </p:childTnLst>
                                </p:cTn>
                              </p:par>
                              <p:par>
                                <p:cTn id="107" presetID="10" presetClass="entr" presetSubtype="0" fill="hold" grpId="1" nodeType="withEffect">
                                  <p:stCondLst>
                                    <p:cond delay="1400"/>
                                  </p:stCondLst>
                                  <p:iterate type="lt">
                                    <p:tmPct val="4000"/>
                                  </p:iterate>
                                  <p:childTnLst>
                                    <p:set>
                                      <p:cBhvr>
                                        <p:cTn id="108" dur="1" fill="hold">
                                          <p:stCondLst>
                                            <p:cond delay="0"/>
                                          </p:stCondLst>
                                        </p:cTn>
                                        <p:tgtEl>
                                          <p:spTgt spid="74">
                                            <p:txEl>
                                              <p:pRg st="0" end="0"/>
                                            </p:txEl>
                                          </p:spTgt>
                                        </p:tgtEl>
                                        <p:attrNameLst>
                                          <p:attrName>style.visibility</p:attrName>
                                        </p:attrNameLst>
                                      </p:cBhvr>
                                      <p:to>
                                        <p:strVal val="visible"/>
                                      </p:to>
                                    </p:set>
                                    <p:animEffect transition="in" filter="fade">
                                      <p:cBhvr>
                                        <p:cTn id="109" dur="750"/>
                                        <p:tgtEl>
                                          <p:spTgt spid="74">
                                            <p:txEl>
                                              <p:pRg st="0" end="0"/>
                                            </p:txEl>
                                          </p:spTgt>
                                        </p:tgtEl>
                                      </p:cBhvr>
                                    </p:animEffect>
                                  </p:childTnLst>
                                </p:cTn>
                              </p:par>
                              <p:par>
                                <p:cTn id="110" presetID="2" presetClass="entr" presetSubtype="8" decel="100000" fill="hold" grpId="0" nodeType="withEffect">
                                  <p:stCondLst>
                                    <p:cond delay="1500"/>
                                  </p:stCondLst>
                                  <p:iterate type="lt">
                                    <p:tmPct val="4000"/>
                                  </p:iterate>
                                  <p:childTnLst>
                                    <p:set>
                                      <p:cBhvr>
                                        <p:cTn id="111" dur="1" fill="hold">
                                          <p:stCondLst>
                                            <p:cond delay="0"/>
                                          </p:stCondLst>
                                        </p:cTn>
                                        <p:tgtEl>
                                          <p:spTgt spid="75">
                                            <p:txEl>
                                              <p:pRg st="0" end="0"/>
                                            </p:txEl>
                                          </p:spTgt>
                                        </p:tgtEl>
                                        <p:attrNameLst>
                                          <p:attrName>style.visibility</p:attrName>
                                        </p:attrNameLst>
                                      </p:cBhvr>
                                      <p:to>
                                        <p:strVal val="visible"/>
                                      </p:to>
                                    </p:set>
                                    <p:anim calcmode="lin" valueType="num">
                                      <p:cBhvr additive="base">
                                        <p:cTn id="112" dur="750" fill="hold"/>
                                        <p:tgtEl>
                                          <p:spTgt spid="75">
                                            <p:txEl>
                                              <p:pRg st="0" end="0"/>
                                            </p:txEl>
                                          </p:spTgt>
                                        </p:tgtEl>
                                        <p:attrNameLst>
                                          <p:attrName>ppt_x</p:attrName>
                                        </p:attrNameLst>
                                      </p:cBhvr>
                                      <p:tavLst>
                                        <p:tav tm="0">
                                          <p:val>
                                            <p:strVal val="0-#ppt_w/2"/>
                                          </p:val>
                                        </p:tav>
                                        <p:tav tm="100000">
                                          <p:val>
                                            <p:strVal val="#ppt_x"/>
                                          </p:val>
                                        </p:tav>
                                      </p:tavLst>
                                    </p:anim>
                                    <p:anim calcmode="lin" valueType="num">
                                      <p:cBhvr additive="base">
                                        <p:cTn id="113" dur="750" fill="hold"/>
                                        <p:tgtEl>
                                          <p:spTgt spid="75">
                                            <p:txEl>
                                              <p:pRg st="0" end="0"/>
                                            </p:txEl>
                                          </p:spTgt>
                                        </p:tgtEl>
                                        <p:attrNameLst>
                                          <p:attrName>ppt_y</p:attrName>
                                        </p:attrNameLst>
                                      </p:cBhvr>
                                      <p:tavLst>
                                        <p:tav tm="0">
                                          <p:val>
                                            <p:strVal val="#ppt_y"/>
                                          </p:val>
                                        </p:tav>
                                        <p:tav tm="100000">
                                          <p:val>
                                            <p:strVal val="#ppt_y"/>
                                          </p:val>
                                        </p:tav>
                                      </p:tavLst>
                                    </p:anim>
                                  </p:childTnLst>
                                </p:cTn>
                              </p:par>
                              <p:par>
                                <p:cTn id="114" presetID="10" presetClass="entr" presetSubtype="0" fill="hold" grpId="1" nodeType="withEffect">
                                  <p:stCondLst>
                                    <p:cond delay="1500"/>
                                  </p:stCondLst>
                                  <p:iterate type="lt">
                                    <p:tmPct val="4000"/>
                                  </p:iterate>
                                  <p:childTnLst>
                                    <p:set>
                                      <p:cBhvr>
                                        <p:cTn id="115" dur="1" fill="hold">
                                          <p:stCondLst>
                                            <p:cond delay="0"/>
                                          </p:stCondLst>
                                        </p:cTn>
                                        <p:tgtEl>
                                          <p:spTgt spid="75">
                                            <p:txEl>
                                              <p:pRg st="0" end="0"/>
                                            </p:txEl>
                                          </p:spTgt>
                                        </p:tgtEl>
                                        <p:attrNameLst>
                                          <p:attrName>style.visibility</p:attrName>
                                        </p:attrNameLst>
                                      </p:cBhvr>
                                      <p:to>
                                        <p:strVal val="visible"/>
                                      </p:to>
                                    </p:set>
                                    <p:animEffect transition="in" filter="fade">
                                      <p:cBhvr>
                                        <p:cTn id="116" dur="750"/>
                                        <p:tgtEl>
                                          <p:spTgt spid="75">
                                            <p:txEl>
                                              <p:pRg st="0" end="0"/>
                                            </p:txEl>
                                          </p:spTgt>
                                        </p:tgtEl>
                                      </p:cBhvr>
                                    </p:animEffect>
                                  </p:childTnLst>
                                </p:cTn>
                              </p:par>
                              <p:par>
                                <p:cTn id="117" presetID="2" presetClass="entr" presetSubtype="8" decel="100000" fill="hold" grpId="0" nodeType="withEffect">
                                  <p:stCondLst>
                                    <p:cond delay="1700"/>
                                  </p:stCondLst>
                                  <p:iterate type="lt">
                                    <p:tmPct val="4000"/>
                                  </p:iterate>
                                  <p:childTnLst>
                                    <p:set>
                                      <p:cBhvr>
                                        <p:cTn id="118" dur="1" fill="hold">
                                          <p:stCondLst>
                                            <p:cond delay="0"/>
                                          </p:stCondLst>
                                        </p:cTn>
                                        <p:tgtEl>
                                          <p:spTgt spid="77">
                                            <p:txEl>
                                              <p:pRg st="0" end="0"/>
                                            </p:txEl>
                                          </p:spTgt>
                                        </p:tgtEl>
                                        <p:attrNameLst>
                                          <p:attrName>style.visibility</p:attrName>
                                        </p:attrNameLst>
                                      </p:cBhvr>
                                      <p:to>
                                        <p:strVal val="visible"/>
                                      </p:to>
                                    </p:set>
                                    <p:anim calcmode="lin" valueType="num">
                                      <p:cBhvr additive="base">
                                        <p:cTn id="119" dur="750" fill="hold"/>
                                        <p:tgtEl>
                                          <p:spTgt spid="77">
                                            <p:txEl>
                                              <p:pRg st="0" end="0"/>
                                            </p:txEl>
                                          </p:spTgt>
                                        </p:tgtEl>
                                        <p:attrNameLst>
                                          <p:attrName>ppt_x</p:attrName>
                                        </p:attrNameLst>
                                      </p:cBhvr>
                                      <p:tavLst>
                                        <p:tav tm="0">
                                          <p:val>
                                            <p:strVal val="0-#ppt_w/2"/>
                                          </p:val>
                                        </p:tav>
                                        <p:tav tm="100000">
                                          <p:val>
                                            <p:strVal val="#ppt_x"/>
                                          </p:val>
                                        </p:tav>
                                      </p:tavLst>
                                    </p:anim>
                                    <p:anim calcmode="lin" valueType="num">
                                      <p:cBhvr additive="base">
                                        <p:cTn id="120" dur="750" fill="hold"/>
                                        <p:tgtEl>
                                          <p:spTgt spid="77">
                                            <p:txEl>
                                              <p:pRg st="0" end="0"/>
                                            </p:txEl>
                                          </p:spTgt>
                                        </p:tgtEl>
                                        <p:attrNameLst>
                                          <p:attrName>ppt_y</p:attrName>
                                        </p:attrNameLst>
                                      </p:cBhvr>
                                      <p:tavLst>
                                        <p:tav tm="0">
                                          <p:val>
                                            <p:strVal val="#ppt_y"/>
                                          </p:val>
                                        </p:tav>
                                        <p:tav tm="100000">
                                          <p:val>
                                            <p:strVal val="#ppt_y"/>
                                          </p:val>
                                        </p:tav>
                                      </p:tavLst>
                                    </p:anim>
                                  </p:childTnLst>
                                </p:cTn>
                              </p:par>
                              <p:par>
                                <p:cTn id="121" presetID="10" presetClass="entr" presetSubtype="0" fill="hold" grpId="1" nodeType="withEffect">
                                  <p:stCondLst>
                                    <p:cond delay="1700"/>
                                  </p:stCondLst>
                                  <p:iterate type="lt">
                                    <p:tmPct val="4000"/>
                                  </p:iterate>
                                  <p:childTnLst>
                                    <p:set>
                                      <p:cBhvr>
                                        <p:cTn id="122" dur="1" fill="hold">
                                          <p:stCondLst>
                                            <p:cond delay="0"/>
                                          </p:stCondLst>
                                        </p:cTn>
                                        <p:tgtEl>
                                          <p:spTgt spid="77">
                                            <p:txEl>
                                              <p:pRg st="0" end="0"/>
                                            </p:txEl>
                                          </p:spTgt>
                                        </p:tgtEl>
                                        <p:attrNameLst>
                                          <p:attrName>style.visibility</p:attrName>
                                        </p:attrNameLst>
                                      </p:cBhvr>
                                      <p:to>
                                        <p:strVal val="visible"/>
                                      </p:to>
                                    </p:set>
                                    <p:animEffect transition="in" filter="fade">
                                      <p:cBhvr>
                                        <p:cTn id="123" dur="750"/>
                                        <p:tgtEl>
                                          <p:spTgt spid="77">
                                            <p:txEl>
                                              <p:pRg st="0" end="0"/>
                                            </p:txEl>
                                          </p:spTgt>
                                        </p:tgtEl>
                                      </p:cBhvr>
                                    </p:animEffect>
                                  </p:childTnLst>
                                </p:cTn>
                              </p:par>
                              <p:par>
                                <p:cTn id="124" presetID="2" presetClass="entr" presetSubtype="4" decel="100000" fill="hold" grpId="0" nodeType="withEffect">
                                  <p:stCondLst>
                                    <p:cond delay="1800"/>
                                  </p:stCondLst>
                                  <p:iterate type="lt">
                                    <p:tmPct val="4000"/>
                                  </p:iterate>
                                  <p:childTnLst>
                                    <p:set>
                                      <p:cBhvr>
                                        <p:cTn id="125" dur="1" fill="hold">
                                          <p:stCondLst>
                                            <p:cond delay="0"/>
                                          </p:stCondLst>
                                        </p:cTn>
                                        <p:tgtEl>
                                          <p:spTgt spid="81">
                                            <p:txEl>
                                              <p:pRg st="0" end="0"/>
                                            </p:txEl>
                                          </p:spTgt>
                                        </p:tgtEl>
                                        <p:attrNameLst>
                                          <p:attrName>style.visibility</p:attrName>
                                        </p:attrNameLst>
                                      </p:cBhvr>
                                      <p:to>
                                        <p:strVal val="visible"/>
                                      </p:to>
                                    </p:set>
                                    <p:anim calcmode="lin" valueType="num">
                                      <p:cBhvr additive="base">
                                        <p:cTn id="126" dur="750" fill="hold"/>
                                        <p:tgtEl>
                                          <p:spTgt spid="81">
                                            <p:txEl>
                                              <p:pRg st="0" end="0"/>
                                            </p:txEl>
                                          </p:spTgt>
                                        </p:tgtEl>
                                        <p:attrNameLst>
                                          <p:attrName>ppt_x</p:attrName>
                                        </p:attrNameLst>
                                      </p:cBhvr>
                                      <p:tavLst>
                                        <p:tav tm="0">
                                          <p:val>
                                            <p:strVal val="#ppt_x"/>
                                          </p:val>
                                        </p:tav>
                                        <p:tav tm="100000">
                                          <p:val>
                                            <p:strVal val="#ppt_x"/>
                                          </p:val>
                                        </p:tav>
                                      </p:tavLst>
                                    </p:anim>
                                    <p:anim calcmode="lin" valueType="num">
                                      <p:cBhvr additive="base">
                                        <p:cTn id="127" dur="750" fill="hold"/>
                                        <p:tgtEl>
                                          <p:spTgt spid="81">
                                            <p:txEl>
                                              <p:pRg st="0" end="0"/>
                                            </p:txEl>
                                          </p:spTgt>
                                        </p:tgtEl>
                                        <p:attrNameLst>
                                          <p:attrName>ppt_y</p:attrName>
                                        </p:attrNameLst>
                                      </p:cBhvr>
                                      <p:tavLst>
                                        <p:tav tm="0">
                                          <p:val>
                                            <p:strVal val="1+#ppt_h/2"/>
                                          </p:val>
                                        </p:tav>
                                        <p:tav tm="100000">
                                          <p:val>
                                            <p:strVal val="#ppt_y"/>
                                          </p:val>
                                        </p:tav>
                                      </p:tavLst>
                                    </p:anim>
                                  </p:childTnLst>
                                </p:cTn>
                              </p:par>
                              <p:par>
                                <p:cTn id="128" presetID="10" presetClass="entr" presetSubtype="0" fill="hold" grpId="1" nodeType="withEffect">
                                  <p:stCondLst>
                                    <p:cond delay="1800"/>
                                  </p:stCondLst>
                                  <p:iterate type="lt">
                                    <p:tmPct val="4000"/>
                                  </p:iterate>
                                  <p:childTnLst>
                                    <p:set>
                                      <p:cBhvr>
                                        <p:cTn id="129" dur="1" fill="hold">
                                          <p:stCondLst>
                                            <p:cond delay="0"/>
                                          </p:stCondLst>
                                        </p:cTn>
                                        <p:tgtEl>
                                          <p:spTgt spid="81">
                                            <p:txEl>
                                              <p:pRg st="0" end="0"/>
                                            </p:txEl>
                                          </p:spTgt>
                                        </p:tgtEl>
                                        <p:attrNameLst>
                                          <p:attrName>style.visibility</p:attrName>
                                        </p:attrNameLst>
                                      </p:cBhvr>
                                      <p:to>
                                        <p:strVal val="visible"/>
                                      </p:to>
                                    </p:set>
                                    <p:animEffect transition="in" filter="fade">
                                      <p:cBhvr>
                                        <p:cTn id="130" dur="750"/>
                                        <p:tgtEl>
                                          <p:spTgt spid="81">
                                            <p:txEl>
                                              <p:pRg st="0" end="0"/>
                                            </p:txEl>
                                          </p:spTgt>
                                        </p:tgtEl>
                                      </p:cBhvr>
                                    </p:animEffect>
                                  </p:childTnLst>
                                </p:cTn>
                              </p:par>
                              <p:par>
                                <p:cTn id="131" presetID="2" presetClass="entr" presetSubtype="2" decel="100000" fill="hold" grpId="0" nodeType="withEffect">
                                  <p:stCondLst>
                                    <p:cond delay="1900"/>
                                  </p:stCondLst>
                                  <p:iterate type="lt">
                                    <p:tmPct val="4000"/>
                                  </p:iterate>
                                  <p:childTnLst>
                                    <p:set>
                                      <p:cBhvr>
                                        <p:cTn id="132" dur="1" fill="hold">
                                          <p:stCondLst>
                                            <p:cond delay="0"/>
                                          </p:stCondLst>
                                        </p:cTn>
                                        <p:tgtEl>
                                          <p:spTgt spid="82">
                                            <p:txEl>
                                              <p:pRg st="0" end="0"/>
                                            </p:txEl>
                                          </p:spTgt>
                                        </p:tgtEl>
                                        <p:attrNameLst>
                                          <p:attrName>style.visibility</p:attrName>
                                        </p:attrNameLst>
                                      </p:cBhvr>
                                      <p:to>
                                        <p:strVal val="visible"/>
                                      </p:to>
                                    </p:set>
                                    <p:anim calcmode="lin" valueType="num">
                                      <p:cBhvr additive="base">
                                        <p:cTn id="133" dur="750" fill="hold"/>
                                        <p:tgtEl>
                                          <p:spTgt spid="82">
                                            <p:txEl>
                                              <p:pRg st="0" end="0"/>
                                            </p:txEl>
                                          </p:spTgt>
                                        </p:tgtEl>
                                        <p:attrNameLst>
                                          <p:attrName>ppt_x</p:attrName>
                                        </p:attrNameLst>
                                      </p:cBhvr>
                                      <p:tavLst>
                                        <p:tav tm="0">
                                          <p:val>
                                            <p:strVal val="1+#ppt_w/2"/>
                                          </p:val>
                                        </p:tav>
                                        <p:tav tm="100000">
                                          <p:val>
                                            <p:strVal val="#ppt_x"/>
                                          </p:val>
                                        </p:tav>
                                      </p:tavLst>
                                    </p:anim>
                                    <p:anim calcmode="lin" valueType="num">
                                      <p:cBhvr additive="base">
                                        <p:cTn id="134" dur="750" fill="hold"/>
                                        <p:tgtEl>
                                          <p:spTgt spid="82">
                                            <p:txEl>
                                              <p:pRg st="0" end="0"/>
                                            </p:txEl>
                                          </p:spTgt>
                                        </p:tgtEl>
                                        <p:attrNameLst>
                                          <p:attrName>ppt_y</p:attrName>
                                        </p:attrNameLst>
                                      </p:cBhvr>
                                      <p:tavLst>
                                        <p:tav tm="0">
                                          <p:val>
                                            <p:strVal val="#ppt_y"/>
                                          </p:val>
                                        </p:tav>
                                        <p:tav tm="100000">
                                          <p:val>
                                            <p:strVal val="#ppt_y"/>
                                          </p:val>
                                        </p:tav>
                                      </p:tavLst>
                                    </p:anim>
                                  </p:childTnLst>
                                </p:cTn>
                              </p:par>
                              <p:par>
                                <p:cTn id="135" presetID="10" presetClass="entr" presetSubtype="0" fill="hold" grpId="1" nodeType="withEffect">
                                  <p:stCondLst>
                                    <p:cond delay="1900"/>
                                  </p:stCondLst>
                                  <p:iterate type="lt">
                                    <p:tmPct val="4000"/>
                                  </p:iterate>
                                  <p:childTnLst>
                                    <p:set>
                                      <p:cBhvr>
                                        <p:cTn id="136" dur="1" fill="hold">
                                          <p:stCondLst>
                                            <p:cond delay="0"/>
                                          </p:stCondLst>
                                        </p:cTn>
                                        <p:tgtEl>
                                          <p:spTgt spid="82">
                                            <p:txEl>
                                              <p:pRg st="0" end="0"/>
                                            </p:txEl>
                                          </p:spTgt>
                                        </p:tgtEl>
                                        <p:attrNameLst>
                                          <p:attrName>style.visibility</p:attrName>
                                        </p:attrNameLst>
                                      </p:cBhvr>
                                      <p:to>
                                        <p:strVal val="visible"/>
                                      </p:to>
                                    </p:set>
                                    <p:animEffect transition="in" filter="fade">
                                      <p:cBhvr>
                                        <p:cTn id="137" dur="750"/>
                                        <p:tgtEl>
                                          <p:spTgt spid="82">
                                            <p:txEl>
                                              <p:pRg st="0" end="0"/>
                                            </p:txEl>
                                          </p:spTgt>
                                        </p:tgtEl>
                                      </p:cBhvr>
                                    </p:animEffect>
                                  </p:childTnLst>
                                </p:cTn>
                              </p:par>
                              <p:par>
                                <p:cTn id="138" presetID="2" presetClass="entr" presetSubtype="1" decel="100000" fill="hold" grpId="0" nodeType="withEffect">
                                  <p:stCondLst>
                                    <p:cond delay="2000"/>
                                  </p:stCondLst>
                                  <p:iterate type="lt">
                                    <p:tmPct val="4000"/>
                                  </p:iterate>
                                  <p:childTnLst>
                                    <p:set>
                                      <p:cBhvr>
                                        <p:cTn id="139" dur="1" fill="hold">
                                          <p:stCondLst>
                                            <p:cond delay="0"/>
                                          </p:stCondLst>
                                        </p:cTn>
                                        <p:tgtEl>
                                          <p:spTgt spid="83">
                                            <p:txEl>
                                              <p:pRg st="0" end="0"/>
                                            </p:txEl>
                                          </p:spTgt>
                                        </p:tgtEl>
                                        <p:attrNameLst>
                                          <p:attrName>style.visibility</p:attrName>
                                        </p:attrNameLst>
                                      </p:cBhvr>
                                      <p:to>
                                        <p:strVal val="visible"/>
                                      </p:to>
                                    </p:set>
                                    <p:anim calcmode="lin" valueType="num">
                                      <p:cBhvr additive="base">
                                        <p:cTn id="140" dur="75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141" dur="750" fill="hold"/>
                                        <p:tgtEl>
                                          <p:spTgt spid="83">
                                            <p:txEl>
                                              <p:pRg st="0" end="0"/>
                                            </p:txEl>
                                          </p:spTgt>
                                        </p:tgtEl>
                                        <p:attrNameLst>
                                          <p:attrName>ppt_y</p:attrName>
                                        </p:attrNameLst>
                                      </p:cBhvr>
                                      <p:tavLst>
                                        <p:tav tm="0">
                                          <p:val>
                                            <p:strVal val="0-#ppt_h/2"/>
                                          </p:val>
                                        </p:tav>
                                        <p:tav tm="100000">
                                          <p:val>
                                            <p:strVal val="#ppt_y"/>
                                          </p:val>
                                        </p:tav>
                                      </p:tavLst>
                                    </p:anim>
                                  </p:childTnLst>
                                </p:cTn>
                              </p:par>
                              <p:par>
                                <p:cTn id="142" presetID="10" presetClass="entr" presetSubtype="0" fill="hold" grpId="1" nodeType="withEffect">
                                  <p:stCondLst>
                                    <p:cond delay="2000"/>
                                  </p:stCondLst>
                                  <p:iterate type="lt">
                                    <p:tmPct val="4000"/>
                                  </p:iterate>
                                  <p:childTnLst>
                                    <p:set>
                                      <p:cBhvr>
                                        <p:cTn id="143" dur="1" fill="hold">
                                          <p:stCondLst>
                                            <p:cond delay="0"/>
                                          </p:stCondLst>
                                        </p:cTn>
                                        <p:tgtEl>
                                          <p:spTgt spid="83">
                                            <p:txEl>
                                              <p:pRg st="0" end="0"/>
                                            </p:txEl>
                                          </p:spTgt>
                                        </p:tgtEl>
                                        <p:attrNameLst>
                                          <p:attrName>style.visibility</p:attrName>
                                        </p:attrNameLst>
                                      </p:cBhvr>
                                      <p:to>
                                        <p:strVal val="visible"/>
                                      </p:to>
                                    </p:set>
                                    <p:animEffect transition="in" filter="fade">
                                      <p:cBhvr>
                                        <p:cTn id="144" dur="750"/>
                                        <p:tgtEl>
                                          <p:spTgt spid="83">
                                            <p:txEl>
                                              <p:pRg st="0" end="0"/>
                                            </p:txEl>
                                          </p:spTgt>
                                        </p:tgtEl>
                                      </p:cBhvr>
                                    </p:animEffect>
                                  </p:childTnLst>
                                </p:cTn>
                              </p:par>
                              <p:par>
                                <p:cTn id="145" presetID="2" presetClass="entr" presetSubtype="4" decel="100000" fill="hold" grpId="0" nodeType="withEffect">
                                  <p:stCondLst>
                                    <p:cond delay="2100"/>
                                  </p:stCondLst>
                                  <p:iterate type="lt">
                                    <p:tmPct val="4000"/>
                                  </p:iterate>
                                  <p:childTnLst>
                                    <p:set>
                                      <p:cBhvr>
                                        <p:cTn id="146" dur="1" fill="hold">
                                          <p:stCondLst>
                                            <p:cond delay="0"/>
                                          </p:stCondLst>
                                        </p:cTn>
                                        <p:tgtEl>
                                          <p:spTgt spid="84">
                                            <p:txEl>
                                              <p:pRg st="0" end="0"/>
                                            </p:txEl>
                                          </p:spTgt>
                                        </p:tgtEl>
                                        <p:attrNameLst>
                                          <p:attrName>style.visibility</p:attrName>
                                        </p:attrNameLst>
                                      </p:cBhvr>
                                      <p:to>
                                        <p:strVal val="visible"/>
                                      </p:to>
                                    </p:set>
                                    <p:anim calcmode="lin" valueType="num">
                                      <p:cBhvr additive="base">
                                        <p:cTn id="147" dur="750" fill="hold"/>
                                        <p:tgtEl>
                                          <p:spTgt spid="84">
                                            <p:txEl>
                                              <p:pRg st="0" end="0"/>
                                            </p:txEl>
                                          </p:spTgt>
                                        </p:tgtEl>
                                        <p:attrNameLst>
                                          <p:attrName>ppt_x</p:attrName>
                                        </p:attrNameLst>
                                      </p:cBhvr>
                                      <p:tavLst>
                                        <p:tav tm="0">
                                          <p:val>
                                            <p:strVal val="#ppt_x"/>
                                          </p:val>
                                        </p:tav>
                                        <p:tav tm="100000">
                                          <p:val>
                                            <p:strVal val="#ppt_x"/>
                                          </p:val>
                                        </p:tav>
                                      </p:tavLst>
                                    </p:anim>
                                    <p:anim calcmode="lin" valueType="num">
                                      <p:cBhvr additive="base">
                                        <p:cTn id="148" dur="750" fill="hold"/>
                                        <p:tgtEl>
                                          <p:spTgt spid="84">
                                            <p:txEl>
                                              <p:pRg st="0" end="0"/>
                                            </p:txEl>
                                          </p:spTgt>
                                        </p:tgtEl>
                                        <p:attrNameLst>
                                          <p:attrName>ppt_y</p:attrName>
                                        </p:attrNameLst>
                                      </p:cBhvr>
                                      <p:tavLst>
                                        <p:tav tm="0">
                                          <p:val>
                                            <p:strVal val="1+#ppt_h/2"/>
                                          </p:val>
                                        </p:tav>
                                        <p:tav tm="100000">
                                          <p:val>
                                            <p:strVal val="#ppt_y"/>
                                          </p:val>
                                        </p:tav>
                                      </p:tavLst>
                                    </p:anim>
                                  </p:childTnLst>
                                </p:cTn>
                              </p:par>
                              <p:par>
                                <p:cTn id="149" presetID="10" presetClass="entr" presetSubtype="0" fill="hold" grpId="1" nodeType="withEffect">
                                  <p:stCondLst>
                                    <p:cond delay="2100"/>
                                  </p:stCondLst>
                                  <p:iterate type="lt">
                                    <p:tmPct val="4000"/>
                                  </p:iterate>
                                  <p:childTnLst>
                                    <p:set>
                                      <p:cBhvr>
                                        <p:cTn id="150" dur="1" fill="hold">
                                          <p:stCondLst>
                                            <p:cond delay="0"/>
                                          </p:stCondLst>
                                        </p:cTn>
                                        <p:tgtEl>
                                          <p:spTgt spid="84">
                                            <p:txEl>
                                              <p:pRg st="0" end="0"/>
                                            </p:txEl>
                                          </p:spTgt>
                                        </p:tgtEl>
                                        <p:attrNameLst>
                                          <p:attrName>style.visibility</p:attrName>
                                        </p:attrNameLst>
                                      </p:cBhvr>
                                      <p:to>
                                        <p:strVal val="visible"/>
                                      </p:to>
                                    </p:set>
                                    <p:animEffect transition="in" filter="fade">
                                      <p:cBhvr>
                                        <p:cTn id="151" dur="750"/>
                                        <p:tgtEl>
                                          <p:spTgt spid="84">
                                            <p:txEl>
                                              <p:pRg st="0" end="0"/>
                                            </p:txEl>
                                          </p:spTgt>
                                        </p:tgtEl>
                                      </p:cBhvr>
                                    </p:animEffect>
                                  </p:childTnLst>
                                </p:cTn>
                              </p:par>
                              <p:par>
                                <p:cTn id="152" presetID="2" presetClass="entr" presetSubtype="8" decel="100000" fill="hold" grpId="0" nodeType="withEffect">
                                  <p:stCondLst>
                                    <p:cond delay="2200"/>
                                  </p:stCondLst>
                                  <p:iterate type="lt">
                                    <p:tmPct val="4000"/>
                                  </p:iterate>
                                  <p:childTnLst>
                                    <p:set>
                                      <p:cBhvr>
                                        <p:cTn id="153" dur="1" fill="hold">
                                          <p:stCondLst>
                                            <p:cond delay="0"/>
                                          </p:stCondLst>
                                        </p:cTn>
                                        <p:tgtEl>
                                          <p:spTgt spid="85">
                                            <p:txEl>
                                              <p:pRg st="0" end="0"/>
                                            </p:txEl>
                                          </p:spTgt>
                                        </p:tgtEl>
                                        <p:attrNameLst>
                                          <p:attrName>style.visibility</p:attrName>
                                        </p:attrNameLst>
                                      </p:cBhvr>
                                      <p:to>
                                        <p:strVal val="visible"/>
                                      </p:to>
                                    </p:set>
                                    <p:anim calcmode="lin" valueType="num">
                                      <p:cBhvr additive="base">
                                        <p:cTn id="154" dur="750" fill="hold"/>
                                        <p:tgtEl>
                                          <p:spTgt spid="85">
                                            <p:txEl>
                                              <p:pRg st="0" end="0"/>
                                            </p:txEl>
                                          </p:spTgt>
                                        </p:tgtEl>
                                        <p:attrNameLst>
                                          <p:attrName>ppt_x</p:attrName>
                                        </p:attrNameLst>
                                      </p:cBhvr>
                                      <p:tavLst>
                                        <p:tav tm="0">
                                          <p:val>
                                            <p:strVal val="0-#ppt_w/2"/>
                                          </p:val>
                                        </p:tav>
                                        <p:tav tm="100000">
                                          <p:val>
                                            <p:strVal val="#ppt_x"/>
                                          </p:val>
                                        </p:tav>
                                      </p:tavLst>
                                    </p:anim>
                                    <p:anim calcmode="lin" valueType="num">
                                      <p:cBhvr additive="base">
                                        <p:cTn id="155" dur="750" fill="hold"/>
                                        <p:tgtEl>
                                          <p:spTgt spid="85">
                                            <p:txEl>
                                              <p:pRg st="0" end="0"/>
                                            </p:txEl>
                                          </p:spTgt>
                                        </p:tgtEl>
                                        <p:attrNameLst>
                                          <p:attrName>ppt_y</p:attrName>
                                        </p:attrNameLst>
                                      </p:cBhvr>
                                      <p:tavLst>
                                        <p:tav tm="0">
                                          <p:val>
                                            <p:strVal val="#ppt_y"/>
                                          </p:val>
                                        </p:tav>
                                        <p:tav tm="100000">
                                          <p:val>
                                            <p:strVal val="#ppt_y"/>
                                          </p:val>
                                        </p:tav>
                                      </p:tavLst>
                                    </p:anim>
                                  </p:childTnLst>
                                </p:cTn>
                              </p:par>
                              <p:par>
                                <p:cTn id="156" presetID="10" presetClass="entr" presetSubtype="0" fill="hold" grpId="1" nodeType="withEffect">
                                  <p:stCondLst>
                                    <p:cond delay="2200"/>
                                  </p:stCondLst>
                                  <p:iterate type="lt">
                                    <p:tmPct val="4000"/>
                                  </p:iterate>
                                  <p:childTnLst>
                                    <p:set>
                                      <p:cBhvr>
                                        <p:cTn id="157" dur="1" fill="hold">
                                          <p:stCondLst>
                                            <p:cond delay="0"/>
                                          </p:stCondLst>
                                        </p:cTn>
                                        <p:tgtEl>
                                          <p:spTgt spid="85">
                                            <p:txEl>
                                              <p:pRg st="0" end="0"/>
                                            </p:txEl>
                                          </p:spTgt>
                                        </p:tgtEl>
                                        <p:attrNameLst>
                                          <p:attrName>style.visibility</p:attrName>
                                        </p:attrNameLst>
                                      </p:cBhvr>
                                      <p:to>
                                        <p:strVal val="visible"/>
                                      </p:to>
                                    </p:set>
                                    <p:animEffect transition="in" filter="fade">
                                      <p:cBhvr>
                                        <p:cTn id="158" dur="750"/>
                                        <p:tgtEl>
                                          <p:spTgt spid="85">
                                            <p:txEl>
                                              <p:pRg st="0" end="0"/>
                                            </p:txEl>
                                          </p:spTgt>
                                        </p:tgtEl>
                                      </p:cBhvr>
                                    </p:animEffect>
                                  </p:childTnLst>
                                </p:cTn>
                              </p:par>
                              <p:par>
                                <p:cTn id="159" presetID="2" presetClass="entr" presetSubtype="1" decel="100000" fill="hold" grpId="0" nodeType="withEffect">
                                  <p:stCondLst>
                                    <p:cond delay="2300"/>
                                  </p:stCondLst>
                                  <p:iterate type="lt">
                                    <p:tmPct val="4000"/>
                                  </p:iterate>
                                  <p:childTnLst>
                                    <p:set>
                                      <p:cBhvr>
                                        <p:cTn id="160" dur="1" fill="hold">
                                          <p:stCondLst>
                                            <p:cond delay="0"/>
                                          </p:stCondLst>
                                        </p:cTn>
                                        <p:tgtEl>
                                          <p:spTgt spid="86">
                                            <p:txEl>
                                              <p:pRg st="0" end="0"/>
                                            </p:txEl>
                                          </p:spTgt>
                                        </p:tgtEl>
                                        <p:attrNameLst>
                                          <p:attrName>style.visibility</p:attrName>
                                        </p:attrNameLst>
                                      </p:cBhvr>
                                      <p:to>
                                        <p:strVal val="visible"/>
                                      </p:to>
                                    </p:set>
                                    <p:anim calcmode="lin" valueType="num">
                                      <p:cBhvr additive="base">
                                        <p:cTn id="161" dur="75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162" dur="750" fill="hold"/>
                                        <p:tgtEl>
                                          <p:spTgt spid="86">
                                            <p:txEl>
                                              <p:pRg st="0" end="0"/>
                                            </p:txEl>
                                          </p:spTgt>
                                        </p:tgtEl>
                                        <p:attrNameLst>
                                          <p:attrName>ppt_y</p:attrName>
                                        </p:attrNameLst>
                                      </p:cBhvr>
                                      <p:tavLst>
                                        <p:tav tm="0">
                                          <p:val>
                                            <p:strVal val="0-#ppt_h/2"/>
                                          </p:val>
                                        </p:tav>
                                        <p:tav tm="100000">
                                          <p:val>
                                            <p:strVal val="#ppt_y"/>
                                          </p:val>
                                        </p:tav>
                                      </p:tavLst>
                                    </p:anim>
                                  </p:childTnLst>
                                </p:cTn>
                              </p:par>
                              <p:par>
                                <p:cTn id="163" presetID="10" presetClass="entr" presetSubtype="0" fill="hold" grpId="1" nodeType="withEffect">
                                  <p:stCondLst>
                                    <p:cond delay="2300"/>
                                  </p:stCondLst>
                                  <p:iterate type="lt">
                                    <p:tmPct val="4000"/>
                                  </p:iterate>
                                  <p:childTnLst>
                                    <p:set>
                                      <p:cBhvr>
                                        <p:cTn id="164" dur="1" fill="hold">
                                          <p:stCondLst>
                                            <p:cond delay="0"/>
                                          </p:stCondLst>
                                        </p:cTn>
                                        <p:tgtEl>
                                          <p:spTgt spid="86">
                                            <p:txEl>
                                              <p:pRg st="0" end="0"/>
                                            </p:txEl>
                                          </p:spTgt>
                                        </p:tgtEl>
                                        <p:attrNameLst>
                                          <p:attrName>style.visibility</p:attrName>
                                        </p:attrNameLst>
                                      </p:cBhvr>
                                      <p:to>
                                        <p:strVal val="visible"/>
                                      </p:to>
                                    </p:set>
                                    <p:animEffect transition="in" filter="fade">
                                      <p:cBhvr>
                                        <p:cTn id="165" dur="750"/>
                                        <p:tgtEl>
                                          <p:spTgt spid="86">
                                            <p:txEl>
                                              <p:pRg st="0" end="0"/>
                                            </p:txEl>
                                          </p:spTgt>
                                        </p:tgtEl>
                                      </p:cBhvr>
                                    </p:animEffect>
                                  </p:childTnLst>
                                </p:cTn>
                              </p:par>
                              <p:par>
                                <p:cTn id="166" presetID="2" presetClass="entr" presetSubtype="2" decel="100000" fill="hold" grpId="0" nodeType="withEffect">
                                  <p:stCondLst>
                                    <p:cond delay="2400"/>
                                  </p:stCondLst>
                                  <p:iterate type="lt">
                                    <p:tmPct val="4000"/>
                                  </p:iterate>
                                  <p:childTnLst>
                                    <p:set>
                                      <p:cBhvr>
                                        <p:cTn id="167" dur="1" fill="hold">
                                          <p:stCondLst>
                                            <p:cond delay="0"/>
                                          </p:stCondLst>
                                        </p:cTn>
                                        <p:tgtEl>
                                          <p:spTgt spid="87">
                                            <p:txEl>
                                              <p:pRg st="0" end="0"/>
                                            </p:txEl>
                                          </p:spTgt>
                                        </p:tgtEl>
                                        <p:attrNameLst>
                                          <p:attrName>style.visibility</p:attrName>
                                        </p:attrNameLst>
                                      </p:cBhvr>
                                      <p:to>
                                        <p:strVal val="visible"/>
                                      </p:to>
                                    </p:set>
                                    <p:anim calcmode="lin" valueType="num">
                                      <p:cBhvr additive="base">
                                        <p:cTn id="168" dur="750" fill="hold"/>
                                        <p:tgtEl>
                                          <p:spTgt spid="87">
                                            <p:txEl>
                                              <p:pRg st="0" end="0"/>
                                            </p:txEl>
                                          </p:spTgt>
                                        </p:tgtEl>
                                        <p:attrNameLst>
                                          <p:attrName>ppt_x</p:attrName>
                                        </p:attrNameLst>
                                      </p:cBhvr>
                                      <p:tavLst>
                                        <p:tav tm="0">
                                          <p:val>
                                            <p:strVal val="1+#ppt_w/2"/>
                                          </p:val>
                                        </p:tav>
                                        <p:tav tm="100000">
                                          <p:val>
                                            <p:strVal val="#ppt_x"/>
                                          </p:val>
                                        </p:tav>
                                      </p:tavLst>
                                    </p:anim>
                                    <p:anim calcmode="lin" valueType="num">
                                      <p:cBhvr additive="base">
                                        <p:cTn id="169" dur="750" fill="hold"/>
                                        <p:tgtEl>
                                          <p:spTgt spid="87">
                                            <p:txEl>
                                              <p:pRg st="0" end="0"/>
                                            </p:txEl>
                                          </p:spTgt>
                                        </p:tgtEl>
                                        <p:attrNameLst>
                                          <p:attrName>ppt_y</p:attrName>
                                        </p:attrNameLst>
                                      </p:cBhvr>
                                      <p:tavLst>
                                        <p:tav tm="0">
                                          <p:val>
                                            <p:strVal val="#ppt_y"/>
                                          </p:val>
                                        </p:tav>
                                        <p:tav tm="100000">
                                          <p:val>
                                            <p:strVal val="#ppt_y"/>
                                          </p:val>
                                        </p:tav>
                                      </p:tavLst>
                                    </p:anim>
                                  </p:childTnLst>
                                </p:cTn>
                              </p:par>
                              <p:par>
                                <p:cTn id="170" presetID="10" presetClass="entr" presetSubtype="0" fill="hold" grpId="1" nodeType="withEffect">
                                  <p:stCondLst>
                                    <p:cond delay="2400"/>
                                  </p:stCondLst>
                                  <p:iterate type="lt">
                                    <p:tmPct val="4000"/>
                                  </p:iterate>
                                  <p:childTnLst>
                                    <p:set>
                                      <p:cBhvr>
                                        <p:cTn id="171" dur="1" fill="hold">
                                          <p:stCondLst>
                                            <p:cond delay="0"/>
                                          </p:stCondLst>
                                        </p:cTn>
                                        <p:tgtEl>
                                          <p:spTgt spid="87">
                                            <p:txEl>
                                              <p:pRg st="0" end="0"/>
                                            </p:txEl>
                                          </p:spTgt>
                                        </p:tgtEl>
                                        <p:attrNameLst>
                                          <p:attrName>style.visibility</p:attrName>
                                        </p:attrNameLst>
                                      </p:cBhvr>
                                      <p:to>
                                        <p:strVal val="visible"/>
                                      </p:to>
                                    </p:set>
                                    <p:animEffect transition="in" filter="fade">
                                      <p:cBhvr>
                                        <p:cTn id="172" dur="750"/>
                                        <p:tgtEl>
                                          <p:spTgt spid="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uild="p"/>
      <p:bldP spid="60" grpId="1" build="allAtOnce"/>
      <p:bldP spid="61" grpId="0" build="p"/>
      <p:bldP spid="61" grpId="1" build="allAtOnce"/>
      <p:bldP spid="62" grpId="0" build="p"/>
      <p:bldP spid="62" grpId="1" build="allAtOnce"/>
      <p:bldP spid="63" grpId="0" build="p"/>
      <p:bldP spid="63" grpId="1" build="allAtOnce"/>
      <p:bldP spid="64" grpId="0" build="p"/>
      <p:bldP spid="64" grpId="1" build="allAtOnce"/>
      <p:bldP spid="65" grpId="0" build="p"/>
      <p:bldP spid="65" grpId="1" build="allAtOnce"/>
      <p:bldP spid="66" grpId="0" build="p"/>
      <p:bldP spid="66" grpId="1" build="allAtOnce"/>
      <p:bldP spid="67" grpId="0" build="p"/>
      <p:bldP spid="67" grpId="1" build="allAtOnce"/>
      <p:bldP spid="68" grpId="0" build="p"/>
      <p:bldP spid="68" grpId="1" build="allAtOnce"/>
      <p:bldP spid="69" grpId="0" build="p"/>
      <p:bldP spid="69" grpId="1" build="allAtOnce"/>
      <p:bldP spid="70" grpId="0" build="p"/>
      <p:bldP spid="70" grpId="1" build="allAtOnce"/>
      <p:bldP spid="71" grpId="0" build="p"/>
      <p:bldP spid="71" grpId="1" build="allAtOnce"/>
      <p:bldP spid="72" grpId="0" build="p"/>
      <p:bldP spid="72" grpId="1" build="allAtOnce"/>
      <p:bldP spid="73" grpId="0" build="p"/>
      <p:bldP spid="73" grpId="1" build="allAtOnce"/>
      <p:bldP spid="74" grpId="0" build="p"/>
      <p:bldP spid="74" grpId="1" build="allAtOnce"/>
      <p:bldP spid="75" grpId="0" build="p"/>
      <p:bldP spid="75" grpId="1" build="allAtOnce"/>
      <p:bldP spid="77" grpId="0" build="p"/>
      <p:bldP spid="77" grpId="1" build="allAtOnce"/>
      <p:bldP spid="81" grpId="0" build="p"/>
      <p:bldP spid="81" grpId="1" build="allAtOnce"/>
      <p:bldP spid="82" grpId="0" build="p"/>
      <p:bldP spid="82" grpId="1" build="allAtOnce"/>
      <p:bldP spid="83" grpId="0" build="p"/>
      <p:bldP spid="83" grpId="1" build="allAtOnce"/>
      <p:bldP spid="84" grpId="0" build="p"/>
      <p:bldP spid="84" grpId="1" build="allAtOnce"/>
      <p:bldP spid="85" grpId="0" build="p"/>
      <p:bldP spid="85" grpId="1" build="allAtOnce"/>
      <p:bldP spid="86" grpId="0" build="p"/>
      <p:bldP spid="86" grpId="1" build="allAtOnce"/>
      <p:bldP spid="87" grpId="0" build="p"/>
      <p:bldP spid="87" grpI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4BC6148D-F9D0-5B0C-FF41-B7B0CF144AF7}"/>
              </a:ext>
            </a:extLst>
          </p:cNvPr>
          <p:cNvSpPr txBox="1"/>
          <p:nvPr/>
        </p:nvSpPr>
        <p:spPr>
          <a:xfrm>
            <a:off x="366905" y="443508"/>
            <a:ext cx="8028950" cy="707886"/>
          </a:xfrm>
          <a:prstGeom prst="rect">
            <a:avLst/>
          </a:prstGeom>
          <a:noFill/>
        </p:spPr>
        <p:txBody>
          <a:bodyPr wrap="square" rtlCol="0">
            <a:spAutoFit/>
          </a:bodyPr>
          <a:lstStyle/>
          <a:p>
            <a:r>
              <a:rPr lang="nl-NL" sz="4000" b="1" dirty="0">
                <a:solidFill>
                  <a:srgbClr val="002060"/>
                </a:solidFill>
              </a:rPr>
              <a:t>Onze visie (waar we in geloven)</a:t>
            </a:r>
          </a:p>
        </p:txBody>
      </p:sp>
      <p:pic>
        <p:nvPicPr>
          <p:cNvPr id="2" name="Tijdelijke aanduiding voor afbeelding 2">
            <a:extLst>
              <a:ext uri="{FF2B5EF4-FFF2-40B4-BE49-F238E27FC236}">
                <a16:creationId xmlns:a16="http://schemas.microsoft.com/office/drawing/2014/main" id="{C6045837-918E-2EE8-1AE8-3C3A99881AF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395855" y="0"/>
            <a:ext cx="3796145" cy="6858000"/>
          </a:xfrm>
          <a:custGeom>
            <a:avLst/>
            <a:gdLst>
              <a:gd name="connsiteX0" fmla="*/ 670738 w 5760000"/>
              <a:gd name="connsiteY0" fmla="*/ 0 h 6858000"/>
              <a:gd name="connsiteX1" fmla="*/ 5760000 w 5760000"/>
              <a:gd name="connsiteY1" fmla="*/ 0 h 6858000"/>
              <a:gd name="connsiteX2" fmla="*/ 5760000 w 5760000"/>
              <a:gd name="connsiteY2" fmla="*/ 6858000 h 6858000"/>
              <a:gd name="connsiteX3" fmla="*/ 0 w 5760000"/>
              <a:gd name="connsiteY3" fmla="*/ 6858000 h 6858000"/>
              <a:gd name="connsiteX4" fmla="*/ 0 w 5760000"/>
              <a:gd name="connsiteY4" fmla="*/ 6857999 h 6858000"/>
              <a:gd name="connsiteX5" fmla="*/ 80893 w 5760000"/>
              <a:gd name="connsiteY5" fmla="*/ 6857999 h 6858000"/>
              <a:gd name="connsiteX6" fmla="*/ 737330 w 5760000"/>
              <a:gd name="connsiteY6" fmla="*/ 311632 h 6858000"/>
              <a:gd name="connsiteX0" fmla="*/ 670738 w 5760000"/>
              <a:gd name="connsiteY0" fmla="*/ 0 h 6858000"/>
              <a:gd name="connsiteX1" fmla="*/ 5760000 w 5760000"/>
              <a:gd name="connsiteY1" fmla="*/ 0 h 6858000"/>
              <a:gd name="connsiteX2" fmla="*/ 5760000 w 5760000"/>
              <a:gd name="connsiteY2" fmla="*/ 6858000 h 6858000"/>
              <a:gd name="connsiteX3" fmla="*/ 0 w 5760000"/>
              <a:gd name="connsiteY3" fmla="*/ 6858000 h 6858000"/>
              <a:gd name="connsiteX4" fmla="*/ 80893 w 5760000"/>
              <a:gd name="connsiteY4" fmla="*/ 6857999 h 6858000"/>
              <a:gd name="connsiteX5" fmla="*/ 737330 w 5760000"/>
              <a:gd name="connsiteY5" fmla="*/ 311632 h 6858000"/>
              <a:gd name="connsiteX6" fmla="*/ 670738 w 5760000"/>
              <a:gd name="connsiteY6" fmla="*/ 0 h 6858000"/>
              <a:gd name="connsiteX0" fmla="*/ 589845 w 5679107"/>
              <a:gd name="connsiteY0" fmla="*/ 0 h 6858000"/>
              <a:gd name="connsiteX1" fmla="*/ 5679107 w 5679107"/>
              <a:gd name="connsiteY1" fmla="*/ 0 h 6858000"/>
              <a:gd name="connsiteX2" fmla="*/ 5679107 w 5679107"/>
              <a:gd name="connsiteY2" fmla="*/ 6858000 h 6858000"/>
              <a:gd name="connsiteX3" fmla="*/ 0 w 5679107"/>
              <a:gd name="connsiteY3" fmla="*/ 6857999 h 6858000"/>
              <a:gd name="connsiteX4" fmla="*/ 656437 w 5679107"/>
              <a:gd name="connsiteY4" fmla="*/ 311632 h 6858000"/>
              <a:gd name="connsiteX5" fmla="*/ 589845 w 5679107"/>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9107" h="6858000">
                <a:moveTo>
                  <a:pt x="589845" y="0"/>
                </a:moveTo>
                <a:lnTo>
                  <a:pt x="5679107" y="0"/>
                </a:lnTo>
                <a:lnTo>
                  <a:pt x="5679107" y="6858000"/>
                </a:lnTo>
                <a:lnTo>
                  <a:pt x="0" y="6857999"/>
                </a:lnTo>
                <a:cubicBezTo>
                  <a:pt x="0" y="3536155"/>
                  <a:pt x="1281917" y="3432348"/>
                  <a:pt x="656437" y="311632"/>
                </a:cubicBezTo>
                <a:lnTo>
                  <a:pt x="589845" y="0"/>
                </a:lnTo>
                <a:close/>
              </a:path>
            </a:pathLst>
          </a:custGeom>
        </p:spPr>
      </p:pic>
      <p:sp>
        <p:nvSpPr>
          <p:cNvPr id="3" name="Rechthoek 2"/>
          <p:cNvSpPr/>
          <p:nvPr/>
        </p:nvSpPr>
        <p:spPr>
          <a:xfrm>
            <a:off x="431597" y="1166842"/>
            <a:ext cx="7899565" cy="4524315"/>
          </a:xfrm>
          <a:prstGeom prst="rect">
            <a:avLst/>
          </a:prstGeom>
          <a:ln w="28575">
            <a:noFill/>
          </a:ln>
          <a:effectLst/>
        </p:spPr>
        <p:style>
          <a:lnRef idx="2">
            <a:schemeClr val="accent1"/>
          </a:lnRef>
          <a:fillRef idx="1">
            <a:schemeClr val="lt1"/>
          </a:fillRef>
          <a:effectRef idx="0">
            <a:schemeClr val="accent1"/>
          </a:effectRef>
          <a:fontRef idx="minor">
            <a:schemeClr val="dk1"/>
          </a:fontRef>
        </p:style>
        <p:txBody>
          <a:bodyPr wrap="square">
            <a:spAutoFit/>
          </a:bodyPr>
          <a:lstStyle/>
          <a:p>
            <a:r>
              <a:rPr lang="nl-NL" sz="1600" dirty="0">
                <a:solidFill>
                  <a:srgbClr val="000000"/>
                </a:solidFill>
              </a:rPr>
              <a:t>Ruim </a:t>
            </a:r>
            <a:r>
              <a:rPr lang="nl-NL" sz="1600" b="1" dirty="0">
                <a:solidFill>
                  <a:srgbClr val="000000"/>
                </a:solidFill>
              </a:rPr>
              <a:t>1.7 miljoen mensen </a:t>
            </a:r>
            <a:r>
              <a:rPr lang="nl-NL" sz="1600" dirty="0">
                <a:solidFill>
                  <a:srgbClr val="000000"/>
                </a:solidFill>
              </a:rPr>
              <a:t>in Nederland doen aan sportvissen. De één is wekelijks aan de waterkant te vinden en beoefent sportvissen </a:t>
            </a:r>
            <a:r>
              <a:rPr lang="nl-NL" sz="1600" b="1" dirty="0">
                <a:solidFill>
                  <a:srgbClr val="000000"/>
                </a:solidFill>
              </a:rPr>
              <a:t>met passie</a:t>
            </a:r>
            <a:r>
              <a:rPr lang="nl-NL" sz="1600" dirty="0">
                <a:solidFill>
                  <a:srgbClr val="000000"/>
                </a:solidFill>
              </a:rPr>
              <a:t>. De ander vist zo af en toe. De gemeenschappelijke factor is dat al deze mensen </a:t>
            </a:r>
            <a:r>
              <a:rPr lang="nl-NL" sz="1600" b="1" dirty="0">
                <a:solidFill>
                  <a:srgbClr val="000000"/>
                </a:solidFill>
              </a:rPr>
              <a:t>rust, ontspanning en plezier</a:t>
            </a:r>
            <a:r>
              <a:rPr lang="nl-NL" sz="1600" dirty="0">
                <a:solidFill>
                  <a:srgbClr val="000000"/>
                </a:solidFill>
              </a:rPr>
              <a:t> vinden in het sportvissen. Bovendien brengt sportvissen hen </a:t>
            </a:r>
            <a:r>
              <a:rPr lang="nl-NL" sz="1600" b="1" dirty="0">
                <a:solidFill>
                  <a:srgbClr val="000000"/>
                </a:solidFill>
              </a:rPr>
              <a:t>in contact met de natuur</a:t>
            </a:r>
            <a:r>
              <a:rPr lang="nl-NL" sz="1600" dirty="0">
                <a:solidFill>
                  <a:srgbClr val="000000"/>
                </a:solidFill>
              </a:rPr>
              <a:t>. </a:t>
            </a:r>
          </a:p>
          <a:p>
            <a:endParaRPr lang="nl-NL" sz="1600" dirty="0">
              <a:solidFill>
                <a:srgbClr val="000000"/>
              </a:solidFill>
            </a:endParaRPr>
          </a:p>
          <a:p>
            <a:r>
              <a:rPr lang="nl-NL" sz="1600" dirty="0">
                <a:solidFill>
                  <a:srgbClr val="000000"/>
                </a:solidFill>
              </a:rPr>
              <a:t>Om te kunnen vissen is een </a:t>
            </a:r>
            <a:r>
              <a:rPr lang="nl-NL" sz="1600" b="1" dirty="0">
                <a:solidFill>
                  <a:srgbClr val="000000"/>
                </a:solidFill>
              </a:rPr>
              <a:t>gezonde visstand </a:t>
            </a:r>
            <a:r>
              <a:rPr lang="nl-NL" sz="1600" dirty="0">
                <a:solidFill>
                  <a:srgbClr val="000000"/>
                </a:solidFill>
              </a:rPr>
              <a:t>en bescherming van het onderwaterleven noodzakelijk. Van het </a:t>
            </a:r>
            <a:r>
              <a:rPr lang="nl-NL" sz="1600" b="1" dirty="0">
                <a:solidFill>
                  <a:srgbClr val="000000"/>
                </a:solidFill>
              </a:rPr>
              <a:t>beschermen van natuur en het onderwaterleven</a:t>
            </a:r>
            <a:r>
              <a:rPr lang="nl-NL" sz="1600" dirty="0">
                <a:solidFill>
                  <a:srgbClr val="000000"/>
                </a:solidFill>
              </a:rPr>
              <a:t> hebben duizenden vissen profijt.</a:t>
            </a:r>
          </a:p>
          <a:p>
            <a:endParaRPr lang="nl-NL" sz="1600" dirty="0">
              <a:solidFill>
                <a:srgbClr val="000000"/>
              </a:solidFill>
            </a:endParaRPr>
          </a:p>
          <a:p>
            <a:r>
              <a:rPr lang="nl-NL" sz="1600" dirty="0">
                <a:solidFill>
                  <a:srgbClr val="000000"/>
                </a:solidFill>
              </a:rPr>
              <a:t>Sportvissen heeft ook een </a:t>
            </a:r>
            <a:r>
              <a:rPr lang="nl-NL" sz="1600" b="1" dirty="0">
                <a:solidFill>
                  <a:srgbClr val="000000"/>
                </a:solidFill>
              </a:rPr>
              <a:t>maatschappelijke functie</a:t>
            </a:r>
            <a:r>
              <a:rPr lang="nl-NL" sz="1600" dirty="0">
                <a:solidFill>
                  <a:srgbClr val="000000"/>
                </a:solidFill>
              </a:rPr>
              <a:t>: het brengt mensen bij elkaar, kan eenzaamheid tegengaan en zorgt voor </a:t>
            </a:r>
            <a:r>
              <a:rPr lang="nl-NL" sz="1600" b="1" dirty="0">
                <a:solidFill>
                  <a:srgbClr val="000000"/>
                </a:solidFill>
              </a:rPr>
              <a:t>mentaal welbevinden</a:t>
            </a:r>
            <a:r>
              <a:rPr lang="nl-NL" sz="1600" dirty="0">
                <a:solidFill>
                  <a:srgbClr val="000000"/>
                </a:solidFill>
              </a:rPr>
              <a:t>.</a:t>
            </a:r>
          </a:p>
          <a:p>
            <a:endParaRPr lang="nl-NL" sz="1600" dirty="0">
              <a:solidFill>
                <a:srgbClr val="000000"/>
              </a:solidFill>
            </a:endParaRPr>
          </a:p>
          <a:p>
            <a:r>
              <a:rPr lang="nl-NL" sz="1600" dirty="0">
                <a:solidFill>
                  <a:srgbClr val="000000"/>
                </a:solidFill>
              </a:rPr>
              <a:t>Sportvisserij-organisaties stimuleren het </a:t>
            </a:r>
            <a:r>
              <a:rPr lang="nl-NL" sz="1600" b="1" dirty="0">
                <a:solidFill>
                  <a:srgbClr val="000000"/>
                </a:solidFill>
              </a:rPr>
              <a:t>vissen met respect </a:t>
            </a:r>
            <a:r>
              <a:rPr lang="nl-NL" sz="1600" dirty="0">
                <a:solidFill>
                  <a:srgbClr val="000000"/>
                </a:solidFill>
              </a:rPr>
              <a:t>voor de vis zodat het individuele dier zo min mogelijk ongemak ervaart. </a:t>
            </a:r>
          </a:p>
          <a:p>
            <a:endParaRPr lang="nl-NL" sz="1600" dirty="0">
              <a:solidFill>
                <a:srgbClr val="000000"/>
              </a:solidFill>
            </a:endParaRPr>
          </a:p>
          <a:p>
            <a:r>
              <a:rPr lang="nl-NL" sz="1600" dirty="0">
                <a:solidFill>
                  <a:srgbClr val="000000"/>
                </a:solidFill>
              </a:rPr>
              <a:t>Wij staan voor duurzame sportvisserij. Zo is sportvisserij van </a:t>
            </a:r>
            <a:r>
              <a:rPr lang="nl-NL" sz="1600" b="1" dirty="0">
                <a:solidFill>
                  <a:srgbClr val="000000"/>
                </a:solidFill>
              </a:rPr>
              <a:t>waarde voor mens, natuur en maatschappij. </a:t>
            </a:r>
            <a:endParaRPr lang="nl-NL" sz="1600" b="1" dirty="0"/>
          </a:p>
        </p:txBody>
      </p:sp>
    </p:spTree>
    <p:extLst>
      <p:ext uri="{BB962C8B-B14F-4D97-AF65-F5344CB8AC3E}">
        <p14:creationId xmlns:p14="http://schemas.microsoft.com/office/powerpoint/2010/main" val="3413260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C34A009E-CEB8-9C05-672D-59E7E2936995}"/>
              </a:ext>
            </a:extLst>
          </p:cNvPr>
          <p:cNvSpPr txBox="1"/>
          <p:nvPr/>
        </p:nvSpPr>
        <p:spPr>
          <a:xfrm>
            <a:off x="363623" y="565556"/>
            <a:ext cx="9023876" cy="707886"/>
          </a:xfrm>
          <a:prstGeom prst="rect">
            <a:avLst/>
          </a:prstGeom>
          <a:noFill/>
        </p:spPr>
        <p:txBody>
          <a:bodyPr wrap="square" rtlCol="0">
            <a:spAutoFit/>
          </a:bodyPr>
          <a:lstStyle/>
          <a:p>
            <a:r>
              <a:rPr lang="nl-NL" sz="4000" b="1" dirty="0">
                <a:solidFill>
                  <a:srgbClr val="002060"/>
                </a:solidFill>
              </a:rPr>
              <a:t>Onze missie (waar we voor staan)</a:t>
            </a:r>
          </a:p>
        </p:txBody>
      </p:sp>
      <p:pic>
        <p:nvPicPr>
          <p:cNvPr id="2" name="Picture Placeholder 2">
            <a:extLst>
              <a:ext uri="{FF2B5EF4-FFF2-40B4-BE49-F238E27FC236}">
                <a16:creationId xmlns:a16="http://schemas.microsoft.com/office/drawing/2014/main" id="{BDE6A4C6-66D5-54BC-F453-7D214E7463C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287966" y="-20940"/>
            <a:ext cx="4234775" cy="6878940"/>
          </a:xfrm>
          <a:custGeom>
            <a:avLst/>
            <a:gdLst>
              <a:gd name="connsiteX0" fmla="*/ 589845 w 5679107"/>
              <a:gd name="connsiteY0" fmla="*/ 0 h 6858000"/>
              <a:gd name="connsiteX1" fmla="*/ 3922881 w 5679107"/>
              <a:gd name="connsiteY1" fmla="*/ 0 h 6858000"/>
              <a:gd name="connsiteX2" fmla="*/ 3922881 w 5679107"/>
              <a:gd name="connsiteY2" fmla="*/ 6857999 h 6858000"/>
              <a:gd name="connsiteX3" fmla="*/ 5679107 w 5679107"/>
              <a:gd name="connsiteY3" fmla="*/ 6857999 h 6858000"/>
              <a:gd name="connsiteX4" fmla="*/ 5679107 w 5679107"/>
              <a:gd name="connsiteY4" fmla="*/ 6858000 h 6858000"/>
              <a:gd name="connsiteX5" fmla="*/ 0 w 5679107"/>
              <a:gd name="connsiteY5" fmla="*/ 6857999 h 6858000"/>
              <a:gd name="connsiteX6" fmla="*/ 656437 w 5679107"/>
              <a:gd name="connsiteY6" fmla="*/ 311632 h 6858000"/>
              <a:gd name="connsiteX0" fmla="*/ 589845 w 5679107"/>
              <a:gd name="connsiteY0" fmla="*/ 0 h 6857999"/>
              <a:gd name="connsiteX1" fmla="*/ 3922881 w 5679107"/>
              <a:gd name="connsiteY1" fmla="*/ 0 h 6857999"/>
              <a:gd name="connsiteX2" fmla="*/ 3922881 w 5679107"/>
              <a:gd name="connsiteY2" fmla="*/ 6857999 h 6857999"/>
              <a:gd name="connsiteX3" fmla="*/ 5679107 w 5679107"/>
              <a:gd name="connsiteY3" fmla="*/ 6857999 h 6857999"/>
              <a:gd name="connsiteX4" fmla="*/ 0 w 5679107"/>
              <a:gd name="connsiteY4" fmla="*/ 6857999 h 6857999"/>
              <a:gd name="connsiteX5" fmla="*/ 656437 w 5679107"/>
              <a:gd name="connsiteY5" fmla="*/ 311632 h 6857999"/>
              <a:gd name="connsiteX6" fmla="*/ 589845 w 5679107"/>
              <a:gd name="connsiteY6" fmla="*/ 0 h 6857999"/>
              <a:gd name="connsiteX0" fmla="*/ 589845 w 3922881"/>
              <a:gd name="connsiteY0" fmla="*/ 0 h 6857999"/>
              <a:gd name="connsiteX1" fmla="*/ 3922881 w 3922881"/>
              <a:gd name="connsiteY1" fmla="*/ 0 h 6857999"/>
              <a:gd name="connsiteX2" fmla="*/ 3922881 w 3922881"/>
              <a:gd name="connsiteY2" fmla="*/ 6857999 h 6857999"/>
              <a:gd name="connsiteX3" fmla="*/ 0 w 3922881"/>
              <a:gd name="connsiteY3" fmla="*/ 6857999 h 6857999"/>
              <a:gd name="connsiteX4" fmla="*/ 656437 w 3922881"/>
              <a:gd name="connsiteY4" fmla="*/ 311632 h 6857999"/>
              <a:gd name="connsiteX5" fmla="*/ 589845 w 3922881"/>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881" h="6857999">
                <a:moveTo>
                  <a:pt x="589845" y="0"/>
                </a:moveTo>
                <a:lnTo>
                  <a:pt x="3922881" y="0"/>
                </a:lnTo>
                <a:lnTo>
                  <a:pt x="3922881" y="6857999"/>
                </a:lnTo>
                <a:lnTo>
                  <a:pt x="0" y="6857999"/>
                </a:lnTo>
                <a:cubicBezTo>
                  <a:pt x="0" y="3536155"/>
                  <a:pt x="1281917" y="3432348"/>
                  <a:pt x="656437" y="311632"/>
                </a:cubicBezTo>
                <a:lnTo>
                  <a:pt x="589845" y="0"/>
                </a:lnTo>
                <a:close/>
              </a:path>
            </a:pathLst>
          </a:custGeom>
        </p:spPr>
      </p:pic>
      <p:sp>
        <p:nvSpPr>
          <p:cNvPr id="3" name="Rechthoek 2"/>
          <p:cNvSpPr/>
          <p:nvPr/>
        </p:nvSpPr>
        <p:spPr>
          <a:xfrm>
            <a:off x="651742" y="1122149"/>
            <a:ext cx="7348105" cy="4832092"/>
          </a:xfrm>
          <a:prstGeom prst="rect">
            <a:avLst/>
          </a:prstGeom>
          <a:ln w="28575">
            <a:noFill/>
          </a:ln>
          <a:effectLst/>
        </p:spPr>
        <p:txBody>
          <a:bodyPr wrap="square">
            <a:spAutoFit/>
          </a:bodyPr>
          <a:lstStyle/>
          <a:p>
            <a:pPr algn="ctr"/>
            <a:endParaRPr lang="nl-NL" sz="2800" dirty="0">
              <a:solidFill>
                <a:srgbClr val="000000"/>
              </a:solidFill>
            </a:endParaRPr>
          </a:p>
          <a:p>
            <a:pPr algn="ctr"/>
            <a:r>
              <a:rPr lang="nl-NL" sz="2800" dirty="0">
                <a:solidFill>
                  <a:srgbClr val="000000"/>
                </a:solidFill>
              </a:rPr>
              <a:t>We willen dat iedereen kan sportvissen.</a:t>
            </a:r>
          </a:p>
          <a:p>
            <a:pPr algn="ctr"/>
            <a:r>
              <a:rPr lang="nl-NL" sz="2800" dirty="0">
                <a:solidFill>
                  <a:srgbClr val="000000"/>
                </a:solidFill>
              </a:rPr>
              <a:t>Op een duurzame en verantwoorde manier. </a:t>
            </a:r>
          </a:p>
          <a:p>
            <a:pPr algn="ctr"/>
            <a:r>
              <a:rPr lang="nl-NL" sz="2800" dirty="0">
                <a:solidFill>
                  <a:srgbClr val="000000"/>
                </a:solidFill>
              </a:rPr>
              <a:t>Nu en in de toekomst.</a:t>
            </a:r>
          </a:p>
          <a:p>
            <a:pPr algn="ctr"/>
            <a:endParaRPr lang="nl-NL" sz="2800" dirty="0">
              <a:solidFill>
                <a:srgbClr val="000000"/>
              </a:solidFill>
            </a:endParaRPr>
          </a:p>
          <a:p>
            <a:pPr algn="ctr"/>
            <a:r>
              <a:rPr lang="nl-NL" sz="2800" dirty="0">
                <a:solidFill>
                  <a:srgbClr val="000000"/>
                </a:solidFill>
              </a:rPr>
              <a:t>Daar zetten we ons voor in.</a:t>
            </a:r>
          </a:p>
          <a:p>
            <a:pPr algn="ctr"/>
            <a:endParaRPr lang="nl-NL" sz="2800" dirty="0">
              <a:solidFill>
                <a:srgbClr val="000000"/>
              </a:solidFill>
            </a:endParaRPr>
          </a:p>
          <a:p>
            <a:pPr algn="ctr"/>
            <a:r>
              <a:rPr lang="nl-NL" sz="2800" dirty="0">
                <a:solidFill>
                  <a:srgbClr val="000000"/>
                </a:solidFill>
              </a:rPr>
              <a:t>Met passie en betrokkenheid én met onze kennis. Samen met onze hengelsportverenigingen, met andere organisaties en met sportvissers zelf. </a:t>
            </a:r>
          </a:p>
          <a:p>
            <a:pPr algn="ctr"/>
            <a:endParaRPr lang="nl-NL" sz="2800" dirty="0"/>
          </a:p>
        </p:txBody>
      </p:sp>
    </p:spTree>
    <p:extLst>
      <p:ext uri="{BB962C8B-B14F-4D97-AF65-F5344CB8AC3E}">
        <p14:creationId xmlns:p14="http://schemas.microsoft.com/office/powerpoint/2010/main" val="3694554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8FA5B-1068-7B4A-BAEC-0FA3F86F89DB}"/>
            </a:ext>
          </a:extLst>
        </p:cNvPr>
        <p:cNvGrpSpPr/>
        <p:nvPr/>
      </p:nvGrpSpPr>
      <p:grpSpPr>
        <a:xfrm>
          <a:off x="0" y="0"/>
          <a:ext cx="0" cy="0"/>
          <a:chOff x="0" y="0"/>
          <a:chExt cx="0" cy="0"/>
        </a:xfrm>
      </p:grpSpPr>
      <p:sp>
        <p:nvSpPr>
          <p:cNvPr id="12" name="Tekstvak 11">
            <a:extLst>
              <a:ext uri="{FF2B5EF4-FFF2-40B4-BE49-F238E27FC236}">
                <a16:creationId xmlns:a16="http://schemas.microsoft.com/office/drawing/2014/main" id="{44AE5D4D-46B3-FC8D-06F1-C20583B64F22}"/>
              </a:ext>
            </a:extLst>
          </p:cNvPr>
          <p:cNvSpPr txBox="1"/>
          <p:nvPr/>
        </p:nvSpPr>
        <p:spPr>
          <a:xfrm>
            <a:off x="194712" y="273169"/>
            <a:ext cx="9043516" cy="707886"/>
          </a:xfrm>
          <a:prstGeom prst="rect">
            <a:avLst/>
          </a:prstGeom>
          <a:noFill/>
        </p:spPr>
        <p:txBody>
          <a:bodyPr wrap="square" rtlCol="0">
            <a:spAutoFit/>
          </a:bodyPr>
          <a:lstStyle/>
          <a:p>
            <a:r>
              <a:rPr lang="nl-NL" sz="4000" b="1" dirty="0">
                <a:solidFill>
                  <a:srgbClr val="002060"/>
                </a:solidFill>
              </a:rPr>
              <a:t>Onze kernwaarden</a:t>
            </a:r>
          </a:p>
        </p:txBody>
      </p:sp>
      <p:pic>
        <p:nvPicPr>
          <p:cNvPr id="2" name="Tijdelijke aanduiding voor afbeelding 12">
            <a:extLst>
              <a:ext uri="{FF2B5EF4-FFF2-40B4-BE49-F238E27FC236}">
                <a16:creationId xmlns:a16="http://schemas.microsoft.com/office/drawing/2014/main" id="{ECAA5AA8-4E4E-2B45-2C9C-693BC3632D84}"/>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0561133" y="0"/>
            <a:ext cx="2164267" cy="6858001"/>
          </a:xfrm>
          <a:custGeom>
            <a:avLst/>
            <a:gdLst>
              <a:gd name="connsiteX0" fmla="*/ 589845 w 2164267"/>
              <a:gd name="connsiteY0" fmla="*/ 0 h 6858001"/>
              <a:gd name="connsiteX1" fmla="*/ 2164267 w 2164267"/>
              <a:gd name="connsiteY1" fmla="*/ 0 h 6858001"/>
              <a:gd name="connsiteX2" fmla="*/ 2164267 w 2164267"/>
              <a:gd name="connsiteY2" fmla="*/ 6858001 h 6858001"/>
              <a:gd name="connsiteX3" fmla="*/ 0 w 2164267"/>
              <a:gd name="connsiteY3" fmla="*/ 6858001 h 6858001"/>
              <a:gd name="connsiteX4" fmla="*/ 656437 w 2164267"/>
              <a:gd name="connsiteY4" fmla="*/ 311632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67" h="6858001">
                <a:moveTo>
                  <a:pt x="589845" y="0"/>
                </a:moveTo>
                <a:lnTo>
                  <a:pt x="2164267" y="0"/>
                </a:lnTo>
                <a:lnTo>
                  <a:pt x="2164267" y="6858001"/>
                </a:lnTo>
                <a:lnTo>
                  <a:pt x="0" y="6858001"/>
                </a:lnTo>
                <a:cubicBezTo>
                  <a:pt x="0" y="3536156"/>
                  <a:pt x="1281917" y="3432349"/>
                  <a:pt x="656437" y="311632"/>
                </a:cubicBezTo>
                <a:close/>
              </a:path>
            </a:pathLst>
          </a:custGeom>
        </p:spPr>
      </p:pic>
      <p:sp>
        <p:nvSpPr>
          <p:cNvPr id="3" name="Ovaal 2"/>
          <p:cNvSpPr/>
          <p:nvPr/>
        </p:nvSpPr>
        <p:spPr>
          <a:xfrm>
            <a:off x="756839" y="1364643"/>
            <a:ext cx="3708000" cy="3708000"/>
          </a:xfrm>
          <a:prstGeom prst="ellipse">
            <a:avLst/>
          </a:prstGeom>
          <a:solidFill>
            <a:schemeClr val="accent5">
              <a:lumMod val="40000"/>
              <a:lumOff val="60000"/>
            </a:schemeClr>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002060"/>
                </a:solidFill>
              </a:rPr>
              <a:t>Verantwoordelijk</a:t>
            </a:r>
            <a:r>
              <a:rPr lang="nl-NL" sz="1400" b="1" dirty="0">
                <a:solidFill>
                  <a:schemeClr val="tx1"/>
                </a:solidFill>
              </a:rPr>
              <a:t> </a:t>
            </a:r>
            <a:endParaRPr lang="nl-NL" sz="1400" dirty="0">
              <a:solidFill>
                <a:schemeClr val="tx1"/>
              </a:solidFill>
            </a:endParaRPr>
          </a:p>
          <a:p>
            <a:pPr algn="ctr"/>
            <a:r>
              <a:rPr lang="nl-NL" sz="1400" dirty="0">
                <a:solidFill>
                  <a:schemeClr val="tx1"/>
                </a:solidFill>
              </a:rPr>
              <a:t>We zijn de autoriteit op het gebied van sportvissen. </a:t>
            </a:r>
          </a:p>
          <a:p>
            <a:pPr algn="ctr"/>
            <a:r>
              <a:rPr lang="nl-NL" sz="1400" dirty="0">
                <a:solidFill>
                  <a:schemeClr val="tx1"/>
                </a:solidFill>
              </a:rPr>
              <a:t>We nemen de verantwoordelijkheid om alles te doen wat in onze macht ligt om de sportvisserij te verbeteren. We doen wat we zeggen en zeggen wat we doen. We komen in actie als dat nodig is en zijn dienend aan ons hogere doel. </a:t>
            </a:r>
          </a:p>
          <a:p>
            <a:pPr algn="ctr"/>
            <a:endParaRPr lang="nl-NL" sz="1400" dirty="0">
              <a:solidFill>
                <a:schemeClr val="tx1"/>
              </a:solidFill>
            </a:endParaRPr>
          </a:p>
          <a:p>
            <a:pPr algn="ctr"/>
            <a:r>
              <a:rPr lang="nl-NL" sz="1400" dirty="0">
                <a:solidFill>
                  <a:schemeClr val="tx1"/>
                </a:solidFill>
              </a:rPr>
              <a:t>We doen dat met respect voor elkaar en voor de vis. </a:t>
            </a:r>
          </a:p>
        </p:txBody>
      </p:sp>
      <p:sp>
        <p:nvSpPr>
          <p:cNvPr id="7" name="Ovaal 6"/>
          <p:cNvSpPr/>
          <p:nvPr/>
        </p:nvSpPr>
        <p:spPr>
          <a:xfrm>
            <a:off x="3824088" y="4387172"/>
            <a:ext cx="2160000" cy="2160000"/>
          </a:xfrm>
          <a:prstGeom prst="ellipse">
            <a:avLst/>
          </a:prstGeom>
          <a:solidFill>
            <a:schemeClr val="accent5">
              <a:lumMod val="40000"/>
              <a:lumOff val="60000"/>
            </a:schemeClr>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002060"/>
                </a:solidFill>
              </a:rPr>
              <a:t>Betrokken</a:t>
            </a:r>
            <a:r>
              <a:rPr lang="nl-NL" sz="1400" b="1" dirty="0">
                <a:solidFill>
                  <a:schemeClr val="tx1"/>
                </a:solidFill>
              </a:rPr>
              <a:t> </a:t>
            </a:r>
            <a:endParaRPr lang="nl-NL" sz="1400" dirty="0">
              <a:solidFill>
                <a:schemeClr val="tx1"/>
              </a:solidFill>
            </a:endParaRPr>
          </a:p>
          <a:p>
            <a:pPr algn="ctr"/>
            <a:r>
              <a:rPr lang="nl-NL" sz="1400" dirty="0">
                <a:solidFill>
                  <a:schemeClr val="tx1"/>
                </a:solidFill>
              </a:rPr>
              <a:t>We zetten ons met passie in voor duurzame sportvisserij en spreken ons uit. </a:t>
            </a:r>
            <a:endParaRPr lang="nl-NL" sz="1100" dirty="0">
              <a:solidFill>
                <a:schemeClr val="tx1"/>
              </a:solidFill>
            </a:endParaRPr>
          </a:p>
        </p:txBody>
      </p:sp>
      <p:sp>
        <p:nvSpPr>
          <p:cNvPr id="8" name="Ovaal 7"/>
          <p:cNvSpPr/>
          <p:nvPr/>
        </p:nvSpPr>
        <p:spPr>
          <a:xfrm>
            <a:off x="6097133" y="2669996"/>
            <a:ext cx="4464000" cy="4464000"/>
          </a:xfrm>
          <a:prstGeom prst="ellipse">
            <a:avLst/>
          </a:prstGeom>
          <a:solidFill>
            <a:schemeClr val="accent5">
              <a:lumMod val="40000"/>
              <a:lumOff val="60000"/>
            </a:schemeClr>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002060"/>
                </a:solidFill>
              </a:rPr>
              <a:t>Samen</a:t>
            </a:r>
            <a:r>
              <a:rPr lang="nl-NL" sz="1400" b="1" dirty="0">
                <a:solidFill>
                  <a:schemeClr val="tx1"/>
                </a:solidFill>
              </a:rPr>
              <a:t> </a:t>
            </a:r>
            <a:endParaRPr lang="nl-NL" sz="1400" dirty="0">
              <a:solidFill>
                <a:schemeClr val="tx1"/>
              </a:solidFill>
            </a:endParaRPr>
          </a:p>
          <a:p>
            <a:pPr algn="ctr"/>
            <a:r>
              <a:rPr lang="nl-NL" sz="1400" dirty="0">
                <a:solidFill>
                  <a:schemeClr val="tx1"/>
                </a:solidFill>
              </a:rPr>
              <a:t>We kunnen onze natuur, visstand en het voortbestaan van sportvissen niet alléén bewerkstelligen. Daarom werken we samen met partners aan natuurbescherming, belangenbehartiging, handhaving en sociaal-maatschappelijke projecten. </a:t>
            </a:r>
          </a:p>
          <a:p>
            <a:pPr algn="ctr"/>
            <a:endParaRPr lang="nl-NL" sz="1400" dirty="0">
              <a:solidFill>
                <a:schemeClr val="tx1"/>
              </a:solidFill>
            </a:endParaRPr>
          </a:p>
          <a:p>
            <a:pPr algn="ctr"/>
            <a:r>
              <a:rPr lang="nl-NL" sz="1400" dirty="0">
                <a:solidFill>
                  <a:schemeClr val="tx1"/>
                </a:solidFill>
              </a:rPr>
              <a:t>We maken gebruik van de kracht van elkaar in onze organisaties, onze hengelsportverenigingen en van onze leden. We delen wat nodig is, werken integraal en gaan samen voor ons hogere doel: verantwoord sportvissen, nu en in de toekomst. </a:t>
            </a:r>
            <a:endParaRPr lang="nl-NL" sz="1100" dirty="0">
              <a:solidFill>
                <a:schemeClr val="tx1"/>
              </a:solidFill>
            </a:endParaRPr>
          </a:p>
        </p:txBody>
      </p:sp>
      <p:sp>
        <p:nvSpPr>
          <p:cNvPr id="9" name="Ovaal 8"/>
          <p:cNvSpPr/>
          <p:nvPr/>
        </p:nvSpPr>
        <p:spPr>
          <a:xfrm>
            <a:off x="4464839" y="216268"/>
            <a:ext cx="3096000" cy="3096000"/>
          </a:xfrm>
          <a:prstGeom prst="ellipse">
            <a:avLst/>
          </a:prstGeom>
          <a:solidFill>
            <a:schemeClr val="accent5">
              <a:lumMod val="40000"/>
              <a:lumOff val="60000"/>
            </a:schemeClr>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rgbClr val="002060"/>
                </a:solidFill>
              </a:rPr>
              <a:t>Deskundig</a:t>
            </a:r>
            <a:r>
              <a:rPr lang="nl-NL" sz="1400" b="1" dirty="0">
                <a:solidFill>
                  <a:schemeClr val="tx1"/>
                </a:solidFill>
              </a:rPr>
              <a:t> </a:t>
            </a:r>
            <a:endParaRPr lang="nl-NL" sz="1400" dirty="0">
              <a:solidFill>
                <a:schemeClr val="tx1"/>
              </a:solidFill>
            </a:endParaRPr>
          </a:p>
          <a:p>
            <a:pPr algn="ctr"/>
            <a:r>
              <a:rPr lang="nl-NL" sz="1400" dirty="0">
                <a:solidFill>
                  <a:schemeClr val="tx1"/>
                </a:solidFill>
              </a:rPr>
              <a:t>Om duurzaam te kunnen vissen, natuur en visstand te beschermen en aan tafel te komen om de belangen van de sportvisserij te behartigen moeten we veel kennis in huis hebben. </a:t>
            </a:r>
          </a:p>
          <a:p>
            <a:pPr algn="ctr"/>
            <a:r>
              <a:rPr lang="nl-NL" sz="1400" dirty="0">
                <a:solidFill>
                  <a:schemeClr val="tx1"/>
                </a:solidFill>
              </a:rPr>
              <a:t>We handelen vanuit passie, maar blijven professioneel. </a:t>
            </a:r>
            <a:endParaRPr lang="nl-NL" sz="1000" dirty="0">
              <a:solidFill>
                <a:schemeClr val="tx1"/>
              </a:solidFill>
            </a:endParaRPr>
          </a:p>
        </p:txBody>
      </p:sp>
    </p:spTree>
    <p:extLst>
      <p:ext uri="{BB962C8B-B14F-4D97-AF65-F5344CB8AC3E}">
        <p14:creationId xmlns:p14="http://schemas.microsoft.com/office/powerpoint/2010/main" val="923496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AF8F8-001A-A145-4876-E0EAEB200E14}"/>
            </a:ext>
          </a:extLst>
        </p:cNvPr>
        <p:cNvGrpSpPr/>
        <p:nvPr/>
      </p:nvGrpSpPr>
      <p:grpSpPr>
        <a:xfrm>
          <a:off x="0" y="0"/>
          <a:ext cx="0" cy="0"/>
          <a:chOff x="0" y="0"/>
          <a:chExt cx="0" cy="0"/>
        </a:xfrm>
      </p:grpSpPr>
      <p:sp>
        <p:nvSpPr>
          <p:cNvPr id="12" name="Tekstvak 11">
            <a:extLst>
              <a:ext uri="{FF2B5EF4-FFF2-40B4-BE49-F238E27FC236}">
                <a16:creationId xmlns:a16="http://schemas.microsoft.com/office/drawing/2014/main" id="{FA6CAB14-88EC-26DC-B6BA-E54702AA0A12}"/>
              </a:ext>
            </a:extLst>
          </p:cNvPr>
          <p:cNvSpPr txBox="1"/>
          <p:nvPr/>
        </p:nvSpPr>
        <p:spPr>
          <a:xfrm>
            <a:off x="359390" y="538550"/>
            <a:ext cx="9043516" cy="707886"/>
          </a:xfrm>
          <a:prstGeom prst="rect">
            <a:avLst/>
          </a:prstGeom>
          <a:noFill/>
        </p:spPr>
        <p:txBody>
          <a:bodyPr wrap="square" rtlCol="0">
            <a:spAutoFit/>
          </a:bodyPr>
          <a:lstStyle/>
          <a:p>
            <a:r>
              <a:rPr lang="nl-NL" sz="4000" b="1" dirty="0">
                <a:solidFill>
                  <a:srgbClr val="002060"/>
                </a:solidFill>
              </a:rPr>
              <a:t>Onze kerntaken</a:t>
            </a:r>
          </a:p>
        </p:txBody>
      </p:sp>
      <p:pic>
        <p:nvPicPr>
          <p:cNvPr id="2" name="Picture Placeholder 2">
            <a:extLst>
              <a:ext uri="{FF2B5EF4-FFF2-40B4-BE49-F238E27FC236}">
                <a16:creationId xmlns:a16="http://schemas.microsoft.com/office/drawing/2014/main" id="{A69AABAA-7D11-F216-72DE-F29085D5416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073999" y="0"/>
            <a:ext cx="3711388" cy="6858000"/>
          </a:xfrm>
          <a:custGeom>
            <a:avLst/>
            <a:gdLst>
              <a:gd name="connsiteX0" fmla="*/ 589845 w 5679107"/>
              <a:gd name="connsiteY0" fmla="*/ 0 h 6858000"/>
              <a:gd name="connsiteX1" fmla="*/ 3922881 w 5679107"/>
              <a:gd name="connsiteY1" fmla="*/ 0 h 6858000"/>
              <a:gd name="connsiteX2" fmla="*/ 3922881 w 5679107"/>
              <a:gd name="connsiteY2" fmla="*/ 6857999 h 6858000"/>
              <a:gd name="connsiteX3" fmla="*/ 5679107 w 5679107"/>
              <a:gd name="connsiteY3" fmla="*/ 6857999 h 6858000"/>
              <a:gd name="connsiteX4" fmla="*/ 5679107 w 5679107"/>
              <a:gd name="connsiteY4" fmla="*/ 6858000 h 6858000"/>
              <a:gd name="connsiteX5" fmla="*/ 0 w 5679107"/>
              <a:gd name="connsiteY5" fmla="*/ 6857999 h 6858000"/>
              <a:gd name="connsiteX6" fmla="*/ 656437 w 5679107"/>
              <a:gd name="connsiteY6" fmla="*/ 311632 h 6858000"/>
              <a:gd name="connsiteX0" fmla="*/ 589845 w 5679107"/>
              <a:gd name="connsiteY0" fmla="*/ 0 h 6857999"/>
              <a:gd name="connsiteX1" fmla="*/ 3922881 w 5679107"/>
              <a:gd name="connsiteY1" fmla="*/ 0 h 6857999"/>
              <a:gd name="connsiteX2" fmla="*/ 3922881 w 5679107"/>
              <a:gd name="connsiteY2" fmla="*/ 6857999 h 6857999"/>
              <a:gd name="connsiteX3" fmla="*/ 5679107 w 5679107"/>
              <a:gd name="connsiteY3" fmla="*/ 6857999 h 6857999"/>
              <a:gd name="connsiteX4" fmla="*/ 0 w 5679107"/>
              <a:gd name="connsiteY4" fmla="*/ 6857999 h 6857999"/>
              <a:gd name="connsiteX5" fmla="*/ 656437 w 5679107"/>
              <a:gd name="connsiteY5" fmla="*/ 311632 h 6857999"/>
              <a:gd name="connsiteX6" fmla="*/ 589845 w 5679107"/>
              <a:gd name="connsiteY6" fmla="*/ 0 h 6857999"/>
              <a:gd name="connsiteX0" fmla="*/ 589845 w 3922881"/>
              <a:gd name="connsiteY0" fmla="*/ 0 h 6857999"/>
              <a:gd name="connsiteX1" fmla="*/ 3922881 w 3922881"/>
              <a:gd name="connsiteY1" fmla="*/ 0 h 6857999"/>
              <a:gd name="connsiteX2" fmla="*/ 3922881 w 3922881"/>
              <a:gd name="connsiteY2" fmla="*/ 6857999 h 6857999"/>
              <a:gd name="connsiteX3" fmla="*/ 0 w 3922881"/>
              <a:gd name="connsiteY3" fmla="*/ 6857999 h 6857999"/>
              <a:gd name="connsiteX4" fmla="*/ 656437 w 3922881"/>
              <a:gd name="connsiteY4" fmla="*/ 311632 h 6857999"/>
              <a:gd name="connsiteX5" fmla="*/ 589845 w 3922881"/>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881" h="6857999">
                <a:moveTo>
                  <a:pt x="589845" y="0"/>
                </a:moveTo>
                <a:lnTo>
                  <a:pt x="3922881" y="0"/>
                </a:lnTo>
                <a:lnTo>
                  <a:pt x="3922881" y="6857999"/>
                </a:lnTo>
                <a:lnTo>
                  <a:pt x="0" y="6857999"/>
                </a:lnTo>
                <a:cubicBezTo>
                  <a:pt x="0" y="3536155"/>
                  <a:pt x="1281917" y="3432348"/>
                  <a:pt x="656437" y="311632"/>
                </a:cubicBezTo>
                <a:lnTo>
                  <a:pt x="589845" y="0"/>
                </a:lnTo>
                <a:close/>
              </a:path>
            </a:pathLst>
          </a:custGeom>
        </p:spPr>
      </p:pic>
      <p:sp>
        <p:nvSpPr>
          <p:cNvPr id="4" name="Rechthoek 3"/>
          <p:cNvSpPr/>
          <p:nvPr/>
        </p:nvSpPr>
        <p:spPr>
          <a:xfrm>
            <a:off x="171173" y="1246436"/>
            <a:ext cx="9419949" cy="4632037"/>
          </a:xfrm>
          <a:prstGeom prst="rect">
            <a:avLst/>
          </a:prstGeom>
          <a:ln w="28575">
            <a:noFill/>
          </a:ln>
        </p:spPr>
        <p:txBody>
          <a:bodyPr wrap="square">
            <a:spAutoFit/>
          </a:bodyPr>
          <a:lstStyle/>
          <a:p>
            <a:pPr marL="534988" indent="-360363">
              <a:spcAft>
                <a:spcPts val="600"/>
              </a:spcAft>
              <a:buClr>
                <a:schemeClr val="accent6">
                  <a:lumMod val="75000"/>
                </a:schemeClr>
              </a:buClr>
              <a:buSzPct val="150000"/>
              <a:buFont typeface="Arial" panose="020B0604020202020204" pitchFamily="34" charset="0"/>
              <a:buChar char="•"/>
            </a:pPr>
            <a:r>
              <a:rPr lang="nl-NL" sz="2000" dirty="0">
                <a:solidFill>
                  <a:srgbClr val="000000"/>
                </a:solidFill>
              </a:rPr>
              <a:t>Belangenbehartiging </a:t>
            </a:r>
          </a:p>
          <a:p>
            <a:pPr marL="534988" indent="-360363">
              <a:spcAft>
                <a:spcPts val="600"/>
              </a:spcAft>
              <a:buClr>
                <a:schemeClr val="accent6">
                  <a:lumMod val="75000"/>
                </a:schemeClr>
              </a:buClr>
              <a:buSzPct val="150000"/>
              <a:buFont typeface="Arial" panose="020B0604020202020204" pitchFamily="34" charset="0"/>
              <a:buChar char="•"/>
            </a:pPr>
            <a:r>
              <a:rPr lang="nl-NL" sz="2000" dirty="0">
                <a:solidFill>
                  <a:srgbClr val="000000"/>
                </a:solidFill>
              </a:rPr>
              <a:t>Realisatie van toegankelijkheid viswater </a:t>
            </a:r>
          </a:p>
          <a:p>
            <a:pPr marL="534988" indent="-360363">
              <a:spcAft>
                <a:spcPts val="600"/>
              </a:spcAft>
              <a:buClr>
                <a:schemeClr val="accent6">
                  <a:lumMod val="75000"/>
                </a:schemeClr>
              </a:buClr>
              <a:buSzPct val="150000"/>
              <a:buFont typeface="Arial" panose="020B0604020202020204" pitchFamily="34" charset="0"/>
              <a:buChar char="•"/>
            </a:pPr>
            <a:r>
              <a:rPr lang="nl-NL" sz="2000" dirty="0">
                <a:solidFill>
                  <a:srgbClr val="000000"/>
                </a:solidFill>
              </a:rPr>
              <a:t>Beheren en verbeteren van de visstand </a:t>
            </a:r>
          </a:p>
          <a:p>
            <a:pPr marL="534988" indent="-360363">
              <a:spcAft>
                <a:spcPts val="600"/>
              </a:spcAft>
              <a:buClr>
                <a:schemeClr val="accent6">
                  <a:lumMod val="75000"/>
                </a:schemeClr>
              </a:buClr>
              <a:buSzPct val="150000"/>
              <a:buFont typeface="Arial" panose="020B0604020202020204" pitchFamily="34" charset="0"/>
              <a:buChar char="•"/>
            </a:pPr>
            <a:r>
              <a:rPr lang="nl-NL" sz="2000" dirty="0">
                <a:solidFill>
                  <a:srgbClr val="000000"/>
                </a:solidFill>
              </a:rPr>
              <a:t>Natuurbeheer onder water en aan de waterkant </a:t>
            </a:r>
          </a:p>
          <a:p>
            <a:pPr marL="534988" indent="-360363">
              <a:spcAft>
                <a:spcPts val="600"/>
              </a:spcAft>
              <a:buClr>
                <a:schemeClr val="accent6">
                  <a:lumMod val="75000"/>
                </a:schemeClr>
              </a:buClr>
              <a:buSzPct val="150000"/>
              <a:buFont typeface="Arial" panose="020B0604020202020204" pitchFamily="34" charset="0"/>
              <a:buChar char="•"/>
            </a:pPr>
            <a:r>
              <a:rPr lang="nl-NL" sz="2000" dirty="0">
                <a:solidFill>
                  <a:srgbClr val="000000"/>
                </a:solidFill>
              </a:rPr>
              <a:t>Uitgifte </a:t>
            </a:r>
            <a:r>
              <a:rPr lang="nl-NL" sz="2000" dirty="0" err="1">
                <a:solidFill>
                  <a:srgbClr val="000000"/>
                </a:solidFill>
              </a:rPr>
              <a:t>VISpas</a:t>
            </a:r>
            <a:r>
              <a:rPr lang="nl-NL" sz="2000" dirty="0">
                <a:solidFill>
                  <a:srgbClr val="000000"/>
                </a:solidFill>
              </a:rPr>
              <a:t> </a:t>
            </a:r>
          </a:p>
          <a:p>
            <a:pPr marL="534988" indent="-360363">
              <a:spcAft>
                <a:spcPts val="600"/>
              </a:spcAft>
              <a:buClr>
                <a:schemeClr val="accent6">
                  <a:lumMod val="75000"/>
                </a:schemeClr>
              </a:buClr>
              <a:buSzPct val="150000"/>
              <a:buFont typeface="Arial" panose="020B0604020202020204" pitchFamily="34" charset="0"/>
              <a:buChar char="•"/>
            </a:pPr>
            <a:r>
              <a:rPr lang="nl-NL" sz="2000" dirty="0">
                <a:solidFill>
                  <a:srgbClr val="000000"/>
                </a:solidFill>
              </a:rPr>
              <a:t>Controle en handhaving </a:t>
            </a:r>
          </a:p>
          <a:p>
            <a:pPr marL="534988" indent="-360363">
              <a:spcAft>
                <a:spcPts val="600"/>
              </a:spcAft>
              <a:buClr>
                <a:schemeClr val="accent6">
                  <a:lumMod val="75000"/>
                </a:schemeClr>
              </a:buClr>
              <a:buSzPct val="150000"/>
              <a:buFont typeface="Arial" panose="020B0604020202020204" pitchFamily="34" charset="0"/>
              <a:buChar char="•"/>
            </a:pPr>
            <a:r>
              <a:rPr lang="nl-NL" sz="2000" dirty="0">
                <a:solidFill>
                  <a:srgbClr val="000000"/>
                </a:solidFill>
              </a:rPr>
              <a:t>Verbinden van mensen en ontwikkelen maatschappelijke activiteiten </a:t>
            </a:r>
          </a:p>
          <a:p>
            <a:pPr marL="534988" indent="-360363">
              <a:spcAft>
                <a:spcPts val="600"/>
              </a:spcAft>
              <a:buClr>
                <a:schemeClr val="accent6">
                  <a:lumMod val="75000"/>
                </a:schemeClr>
              </a:buClr>
              <a:buSzPct val="150000"/>
              <a:buFont typeface="Arial" panose="020B0604020202020204" pitchFamily="34" charset="0"/>
              <a:buChar char="•"/>
            </a:pPr>
            <a:r>
              <a:rPr lang="nl-NL" sz="2000" dirty="0">
                <a:solidFill>
                  <a:srgbClr val="000000"/>
                </a:solidFill>
              </a:rPr>
              <a:t>Voorlichting en educatie, over duurzame sportvisserij </a:t>
            </a:r>
          </a:p>
          <a:p>
            <a:pPr marL="534988" indent="-360363">
              <a:spcAft>
                <a:spcPts val="600"/>
              </a:spcAft>
              <a:buClr>
                <a:schemeClr val="accent6">
                  <a:lumMod val="75000"/>
                </a:schemeClr>
              </a:buClr>
              <a:buSzPct val="150000"/>
              <a:buFont typeface="Arial" panose="020B0604020202020204" pitchFamily="34" charset="0"/>
              <a:buChar char="•"/>
            </a:pPr>
            <a:r>
              <a:rPr lang="nl-NL" sz="2000" dirty="0">
                <a:solidFill>
                  <a:srgbClr val="000000"/>
                </a:solidFill>
              </a:rPr>
              <a:t>Kennisontwikkeling en verspreiding </a:t>
            </a:r>
          </a:p>
          <a:p>
            <a:pPr marL="534988" indent="-360363">
              <a:spcAft>
                <a:spcPts val="600"/>
              </a:spcAft>
              <a:buClr>
                <a:schemeClr val="accent6">
                  <a:lumMod val="75000"/>
                </a:schemeClr>
              </a:buClr>
              <a:buSzPct val="150000"/>
              <a:buFont typeface="Arial" panose="020B0604020202020204" pitchFamily="34" charset="0"/>
              <a:buChar char="•"/>
            </a:pPr>
            <a:r>
              <a:rPr lang="nl-NL" sz="2000" dirty="0">
                <a:solidFill>
                  <a:srgbClr val="000000"/>
                </a:solidFill>
              </a:rPr>
              <a:t>Faciliteren en versterken hengelsportverenigingen </a:t>
            </a:r>
          </a:p>
          <a:p>
            <a:pPr marL="534988" indent="-360363">
              <a:spcAft>
                <a:spcPts val="600"/>
              </a:spcAft>
              <a:buClr>
                <a:schemeClr val="accent6">
                  <a:lumMod val="75000"/>
                </a:schemeClr>
              </a:buClr>
              <a:buSzPct val="150000"/>
              <a:buFont typeface="Arial" panose="020B0604020202020204" pitchFamily="34" charset="0"/>
              <a:buChar char="•"/>
            </a:pPr>
            <a:r>
              <a:rPr lang="nl-NL" sz="2000" dirty="0">
                <a:solidFill>
                  <a:srgbClr val="000000"/>
                </a:solidFill>
              </a:rPr>
              <a:t>Realisatie sportvisserijvoorzieningen </a:t>
            </a:r>
          </a:p>
          <a:p>
            <a:pPr marL="534988" indent="-360363">
              <a:spcAft>
                <a:spcPts val="600"/>
              </a:spcAft>
              <a:buClr>
                <a:schemeClr val="accent6">
                  <a:lumMod val="75000"/>
                </a:schemeClr>
              </a:buClr>
              <a:buSzPct val="150000"/>
              <a:buFont typeface="Arial" panose="020B0604020202020204" pitchFamily="34" charset="0"/>
              <a:buChar char="•"/>
            </a:pPr>
            <a:r>
              <a:rPr lang="nl-NL" sz="2000" dirty="0">
                <a:solidFill>
                  <a:srgbClr val="000000"/>
                </a:solidFill>
              </a:rPr>
              <a:t>Organiseren nationale en internationale wedstrijden </a:t>
            </a:r>
          </a:p>
        </p:txBody>
      </p:sp>
    </p:spTree>
    <p:extLst>
      <p:ext uri="{BB962C8B-B14F-4D97-AF65-F5344CB8AC3E}">
        <p14:creationId xmlns:p14="http://schemas.microsoft.com/office/powerpoint/2010/main" val="2015715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728EC-62FA-94B1-11E5-3A218F6F0C02}"/>
            </a:ext>
          </a:extLst>
        </p:cNvPr>
        <p:cNvGrpSpPr/>
        <p:nvPr/>
      </p:nvGrpSpPr>
      <p:grpSpPr>
        <a:xfrm>
          <a:off x="0" y="0"/>
          <a:ext cx="0" cy="0"/>
          <a:chOff x="0" y="0"/>
          <a:chExt cx="0" cy="0"/>
        </a:xfrm>
      </p:grpSpPr>
      <p:sp>
        <p:nvSpPr>
          <p:cNvPr id="12" name="Tekstvak 11">
            <a:extLst>
              <a:ext uri="{FF2B5EF4-FFF2-40B4-BE49-F238E27FC236}">
                <a16:creationId xmlns:a16="http://schemas.microsoft.com/office/drawing/2014/main" id="{F87A578E-8A24-F18C-B6E1-E187C932EBD1}"/>
              </a:ext>
            </a:extLst>
          </p:cNvPr>
          <p:cNvSpPr txBox="1"/>
          <p:nvPr/>
        </p:nvSpPr>
        <p:spPr>
          <a:xfrm>
            <a:off x="551542" y="307872"/>
            <a:ext cx="9978014" cy="707886"/>
          </a:xfrm>
          <a:prstGeom prst="rect">
            <a:avLst/>
          </a:prstGeom>
          <a:noFill/>
        </p:spPr>
        <p:txBody>
          <a:bodyPr wrap="square" rtlCol="0">
            <a:spAutoFit/>
          </a:bodyPr>
          <a:lstStyle/>
          <a:p>
            <a:r>
              <a:rPr lang="nl-NL" sz="4000" b="1" dirty="0">
                <a:solidFill>
                  <a:srgbClr val="002060"/>
                </a:solidFill>
              </a:rPr>
              <a:t>Speerpunten</a:t>
            </a:r>
          </a:p>
        </p:txBody>
      </p:sp>
      <p:pic>
        <p:nvPicPr>
          <p:cNvPr id="5" name="Tijdelijke aanduiding voor afbeelding 8">
            <a:extLst>
              <a:ext uri="{FF2B5EF4-FFF2-40B4-BE49-F238E27FC236}">
                <a16:creationId xmlns:a16="http://schemas.microsoft.com/office/drawing/2014/main" id="{CC5BEEEC-FF4A-8648-349B-4B728892A2D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0027733" y="0"/>
            <a:ext cx="2164267" cy="6858001"/>
          </a:xfrm>
          <a:custGeom>
            <a:avLst/>
            <a:gdLst>
              <a:gd name="connsiteX0" fmla="*/ 589845 w 2164267"/>
              <a:gd name="connsiteY0" fmla="*/ 0 h 6858001"/>
              <a:gd name="connsiteX1" fmla="*/ 2164267 w 2164267"/>
              <a:gd name="connsiteY1" fmla="*/ 0 h 6858001"/>
              <a:gd name="connsiteX2" fmla="*/ 2164267 w 2164267"/>
              <a:gd name="connsiteY2" fmla="*/ 6858001 h 6858001"/>
              <a:gd name="connsiteX3" fmla="*/ 0 w 2164267"/>
              <a:gd name="connsiteY3" fmla="*/ 6858001 h 6858001"/>
              <a:gd name="connsiteX4" fmla="*/ 656437 w 2164267"/>
              <a:gd name="connsiteY4" fmla="*/ 311632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67" h="6858001">
                <a:moveTo>
                  <a:pt x="589845" y="0"/>
                </a:moveTo>
                <a:lnTo>
                  <a:pt x="2164267" y="0"/>
                </a:lnTo>
                <a:lnTo>
                  <a:pt x="2164267" y="6858001"/>
                </a:lnTo>
                <a:lnTo>
                  <a:pt x="0" y="6858001"/>
                </a:lnTo>
                <a:cubicBezTo>
                  <a:pt x="0" y="3536156"/>
                  <a:pt x="1281917" y="3432349"/>
                  <a:pt x="656437" y="311632"/>
                </a:cubicBezTo>
                <a:close/>
              </a:path>
            </a:pathLst>
          </a:custGeom>
        </p:spPr>
      </p:pic>
      <p:sp>
        <p:nvSpPr>
          <p:cNvPr id="2" name="Rechthoek 1"/>
          <p:cNvSpPr/>
          <p:nvPr/>
        </p:nvSpPr>
        <p:spPr>
          <a:xfrm>
            <a:off x="551958" y="1078646"/>
            <a:ext cx="8120138" cy="1477328"/>
          </a:xfrm>
          <a:prstGeom prst="rect">
            <a:avLst/>
          </a:prstGeom>
        </p:spPr>
        <p:txBody>
          <a:bodyPr wrap="square">
            <a:spAutoFit/>
          </a:bodyPr>
          <a:lstStyle/>
          <a:p>
            <a:r>
              <a:rPr lang="nl-NL" dirty="0">
                <a:solidFill>
                  <a:srgbClr val="000000"/>
                </a:solidFill>
              </a:rPr>
              <a:t>In onze visie en missie schetsen we onze toegevoegde waarde voor mens, natuur en maatschappij. Ook staan we voor duurzame sportvisserij. We willen dat iedereen kan vissen, nu en in de toekomst. </a:t>
            </a:r>
          </a:p>
          <a:p>
            <a:endParaRPr lang="nl-NL" dirty="0">
              <a:solidFill>
                <a:srgbClr val="000000"/>
              </a:solidFill>
            </a:endParaRPr>
          </a:p>
          <a:p>
            <a:r>
              <a:rPr lang="nl-NL" dirty="0">
                <a:solidFill>
                  <a:srgbClr val="000000"/>
                </a:solidFill>
              </a:rPr>
              <a:t>Om dat te realiseren richten we ons de komende jaren op vijf speerpunten: </a:t>
            </a:r>
            <a:endParaRPr lang="nl-NL" dirty="0"/>
          </a:p>
        </p:txBody>
      </p:sp>
      <p:sp>
        <p:nvSpPr>
          <p:cNvPr id="6" name="Ovaal 5"/>
          <p:cNvSpPr/>
          <p:nvPr/>
        </p:nvSpPr>
        <p:spPr>
          <a:xfrm>
            <a:off x="633415" y="2843750"/>
            <a:ext cx="2160000" cy="2160000"/>
          </a:xfrm>
          <a:prstGeom prst="ellipse">
            <a:avLst/>
          </a:prstGeom>
          <a:solidFill>
            <a:schemeClr val="accent5">
              <a:lumMod val="40000"/>
              <a:lumOff val="60000"/>
            </a:schemeClr>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tx1"/>
                </a:solidFill>
              </a:rPr>
              <a:t>Het realiseren van duurzame sportvisserij</a:t>
            </a:r>
            <a:endParaRPr lang="nl-NL" sz="1050" dirty="0">
              <a:solidFill>
                <a:schemeClr val="tx1"/>
              </a:solidFill>
            </a:endParaRPr>
          </a:p>
        </p:txBody>
      </p:sp>
      <p:sp>
        <p:nvSpPr>
          <p:cNvPr id="7" name="Ovaal 6"/>
          <p:cNvSpPr/>
          <p:nvPr/>
        </p:nvSpPr>
        <p:spPr>
          <a:xfrm>
            <a:off x="3632191" y="2843750"/>
            <a:ext cx="2160000" cy="2160000"/>
          </a:xfrm>
          <a:prstGeom prst="ellipse">
            <a:avLst/>
          </a:prstGeom>
          <a:solidFill>
            <a:schemeClr val="accent5">
              <a:lumMod val="40000"/>
              <a:lumOff val="60000"/>
            </a:schemeClr>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NL" sz="1600" dirty="0">
                <a:solidFill>
                  <a:schemeClr val="tx1"/>
                </a:solidFill>
              </a:rPr>
              <a:t>Het versterken en verbeteren van belangen-behartiging </a:t>
            </a:r>
            <a:endParaRPr lang="nl-NL" sz="1050" dirty="0">
              <a:solidFill>
                <a:schemeClr val="tx1"/>
              </a:solidFill>
            </a:endParaRPr>
          </a:p>
        </p:txBody>
      </p:sp>
      <p:sp>
        <p:nvSpPr>
          <p:cNvPr id="8" name="Ovaal 7"/>
          <p:cNvSpPr/>
          <p:nvPr/>
        </p:nvSpPr>
        <p:spPr>
          <a:xfrm>
            <a:off x="6630967" y="2843750"/>
            <a:ext cx="2160000" cy="2160000"/>
          </a:xfrm>
          <a:prstGeom prst="ellipse">
            <a:avLst/>
          </a:prstGeom>
          <a:solidFill>
            <a:schemeClr val="accent5">
              <a:lumMod val="40000"/>
              <a:lumOff val="60000"/>
            </a:schemeClr>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tx1"/>
                </a:solidFill>
              </a:rPr>
              <a:t>Eenheid: één slagvaardige en dienstbare organisatie</a:t>
            </a:r>
          </a:p>
        </p:txBody>
      </p:sp>
      <p:sp>
        <p:nvSpPr>
          <p:cNvPr id="9" name="Ovaal 8"/>
          <p:cNvSpPr/>
          <p:nvPr/>
        </p:nvSpPr>
        <p:spPr>
          <a:xfrm>
            <a:off x="2132803" y="4539200"/>
            <a:ext cx="2160000" cy="2160000"/>
          </a:xfrm>
          <a:prstGeom prst="ellipse">
            <a:avLst/>
          </a:prstGeom>
          <a:solidFill>
            <a:schemeClr val="accent5">
              <a:lumMod val="40000"/>
              <a:lumOff val="60000"/>
            </a:schemeClr>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tx1"/>
                </a:solidFill>
              </a:rPr>
              <a:t>Het streven naar gezonde visstand en beschermen onderwaternatuur </a:t>
            </a:r>
            <a:endParaRPr lang="nl-NL" sz="1050" dirty="0">
              <a:solidFill>
                <a:schemeClr val="tx1"/>
              </a:solidFill>
            </a:endParaRPr>
          </a:p>
        </p:txBody>
      </p:sp>
      <p:sp>
        <p:nvSpPr>
          <p:cNvPr id="10" name="Ovaal 9"/>
          <p:cNvSpPr/>
          <p:nvPr/>
        </p:nvSpPr>
        <p:spPr>
          <a:xfrm>
            <a:off x="5131579" y="4541437"/>
            <a:ext cx="2160000" cy="2160000"/>
          </a:xfrm>
          <a:prstGeom prst="ellipse">
            <a:avLst/>
          </a:prstGeom>
          <a:solidFill>
            <a:schemeClr val="accent5">
              <a:lumMod val="40000"/>
              <a:lumOff val="60000"/>
            </a:schemeClr>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tx1"/>
                </a:solidFill>
              </a:rPr>
              <a:t>Vergroten van de dienstbaarheid aan sportvissers en verenigingen </a:t>
            </a:r>
            <a:endParaRPr lang="nl-NL" sz="1050" dirty="0">
              <a:solidFill>
                <a:schemeClr val="tx1"/>
              </a:solidFill>
            </a:endParaRPr>
          </a:p>
        </p:txBody>
      </p:sp>
      <p:sp>
        <p:nvSpPr>
          <p:cNvPr id="3" name="Ovaal 2"/>
          <p:cNvSpPr/>
          <p:nvPr/>
        </p:nvSpPr>
        <p:spPr>
          <a:xfrm>
            <a:off x="1551415" y="2681750"/>
            <a:ext cx="324000" cy="324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1</a:t>
            </a:r>
          </a:p>
        </p:txBody>
      </p:sp>
      <p:sp>
        <p:nvSpPr>
          <p:cNvPr id="13" name="Ovaal 12"/>
          <p:cNvSpPr/>
          <p:nvPr/>
        </p:nvSpPr>
        <p:spPr>
          <a:xfrm>
            <a:off x="4548925" y="2666153"/>
            <a:ext cx="324000" cy="324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a:t>
            </a:r>
          </a:p>
        </p:txBody>
      </p:sp>
      <p:sp>
        <p:nvSpPr>
          <p:cNvPr id="14" name="Ovaal 13"/>
          <p:cNvSpPr/>
          <p:nvPr/>
        </p:nvSpPr>
        <p:spPr>
          <a:xfrm>
            <a:off x="7546435" y="2666153"/>
            <a:ext cx="324000" cy="324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3</a:t>
            </a:r>
          </a:p>
        </p:txBody>
      </p:sp>
      <p:sp>
        <p:nvSpPr>
          <p:cNvPr id="15" name="Ovaal 14"/>
          <p:cNvSpPr/>
          <p:nvPr/>
        </p:nvSpPr>
        <p:spPr>
          <a:xfrm>
            <a:off x="6043273" y="4363840"/>
            <a:ext cx="324000" cy="324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5</a:t>
            </a:r>
          </a:p>
        </p:txBody>
      </p:sp>
      <p:sp>
        <p:nvSpPr>
          <p:cNvPr id="16" name="Ovaal 15"/>
          <p:cNvSpPr/>
          <p:nvPr/>
        </p:nvSpPr>
        <p:spPr>
          <a:xfrm>
            <a:off x="3057109" y="4377200"/>
            <a:ext cx="324000" cy="324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4</a:t>
            </a:r>
          </a:p>
        </p:txBody>
      </p:sp>
    </p:spTree>
    <p:extLst>
      <p:ext uri="{BB962C8B-B14F-4D97-AF65-F5344CB8AC3E}">
        <p14:creationId xmlns:p14="http://schemas.microsoft.com/office/powerpoint/2010/main" val="2639872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1855C-8E81-1611-B855-2A920B21E70D}"/>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8F39FC90-E1A8-3393-CBF3-88A599A7154B}"/>
              </a:ext>
            </a:extLst>
          </p:cNvPr>
          <p:cNvPicPr>
            <a:picLocks noChangeAspect="1"/>
          </p:cNvPicPr>
          <p:nvPr/>
        </p:nvPicPr>
        <p:blipFill>
          <a:blip r:embed="rId3"/>
          <a:stretch>
            <a:fillRect/>
          </a:stretch>
        </p:blipFill>
        <p:spPr>
          <a:xfrm>
            <a:off x="307728" y="-181695"/>
            <a:ext cx="5130545" cy="7221390"/>
          </a:xfrm>
          <a:prstGeom prst="rect">
            <a:avLst/>
          </a:prstGeom>
        </p:spPr>
      </p:pic>
      <p:pic>
        <p:nvPicPr>
          <p:cNvPr id="5" name="Tijdelijke aanduiding voor afbeelding 8">
            <a:extLst>
              <a:ext uri="{FF2B5EF4-FFF2-40B4-BE49-F238E27FC236}">
                <a16:creationId xmlns:a16="http://schemas.microsoft.com/office/drawing/2014/main" id="{DE090651-FECC-F097-BE3A-DD3729556B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796492" y="0"/>
            <a:ext cx="4881284" cy="6858000"/>
          </a:xfrm>
          <a:custGeom>
            <a:avLst/>
            <a:gdLst>
              <a:gd name="connsiteX0" fmla="*/ 589845 w 2164267"/>
              <a:gd name="connsiteY0" fmla="*/ 0 h 6858001"/>
              <a:gd name="connsiteX1" fmla="*/ 2164267 w 2164267"/>
              <a:gd name="connsiteY1" fmla="*/ 0 h 6858001"/>
              <a:gd name="connsiteX2" fmla="*/ 2164267 w 2164267"/>
              <a:gd name="connsiteY2" fmla="*/ 6858001 h 6858001"/>
              <a:gd name="connsiteX3" fmla="*/ 0 w 2164267"/>
              <a:gd name="connsiteY3" fmla="*/ 6858001 h 6858001"/>
              <a:gd name="connsiteX4" fmla="*/ 656437 w 2164267"/>
              <a:gd name="connsiteY4" fmla="*/ 311632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67" h="6858001">
                <a:moveTo>
                  <a:pt x="589845" y="0"/>
                </a:moveTo>
                <a:lnTo>
                  <a:pt x="2164267" y="0"/>
                </a:lnTo>
                <a:lnTo>
                  <a:pt x="2164267" y="6858001"/>
                </a:lnTo>
                <a:lnTo>
                  <a:pt x="0" y="6858001"/>
                </a:lnTo>
                <a:cubicBezTo>
                  <a:pt x="0" y="3536156"/>
                  <a:pt x="1281917" y="3432349"/>
                  <a:pt x="656437" y="311632"/>
                </a:cubicBezTo>
                <a:close/>
              </a:path>
            </a:pathLst>
          </a:custGeom>
        </p:spPr>
      </p:pic>
    </p:spTree>
    <p:extLst>
      <p:ext uri="{BB962C8B-B14F-4D97-AF65-F5344CB8AC3E}">
        <p14:creationId xmlns:p14="http://schemas.microsoft.com/office/powerpoint/2010/main" val="292021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a:fillRect/>
          </a:stretch>
        </p:blipFill>
        <p:spPr/>
      </p:pic>
      <p:sp>
        <p:nvSpPr>
          <p:cNvPr id="36" name="Tijdelijke aanduiding voor tekst 35"/>
          <p:cNvSpPr>
            <a:spLocks noGrp="1"/>
          </p:cNvSpPr>
          <p:nvPr>
            <p:ph type="body" sz="quarter" idx="17"/>
          </p:nvPr>
        </p:nvSpPr>
        <p:spPr/>
        <p:txBody>
          <a:bodyPr/>
          <a:lstStyle/>
          <a:p>
            <a:r>
              <a:rPr lang="nl-NL"/>
              <a:t> </a:t>
            </a:r>
            <a:endParaRPr lang="nl-NL" dirty="0"/>
          </a:p>
        </p:txBody>
      </p:sp>
      <p:sp>
        <p:nvSpPr>
          <p:cNvPr id="25" name="Titel 24"/>
          <p:cNvSpPr>
            <a:spLocks noGrp="1"/>
          </p:cNvSpPr>
          <p:nvPr>
            <p:ph type="title"/>
          </p:nvPr>
        </p:nvSpPr>
        <p:spPr>
          <a:xfrm>
            <a:off x="437395" y="259981"/>
            <a:ext cx="11001570" cy="496565"/>
          </a:xfrm>
        </p:spPr>
        <p:txBody>
          <a:bodyPr>
            <a:noAutofit/>
          </a:bodyPr>
          <a:lstStyle/>
          <a:p>
            <a:r>
              <a:rPr lang="nl-NL" sz="4800" b="1" dirty="0">
                <a:solidFill>
                  <a:srgbClr val="002060"/>
                </a:solidFill>
              </a:rPr>
              <a:t>Sportvisserij, één sterke organisatie</a:t>
            </a:r>
          </a:p>
        </p:txBody>
      </p:sp>
      <p:sp>
        <p:nvSpPr>
          <p:cNvPr id="30" name="Tijdelijke aanduiding voor tekst 29"/>
          <p:cNvSpPr>
            <a:spLocks noGrp="1"/>
          </p:cNvSpPr>
          <p:nvPr>
            <p:ph type="body" sz="quarter" idx="13"/>
          </p:nvPr>
        </p:nvSpPr>
        <p:spPr/>
        <p:txBody>
          <a:bodyPr/>
          <a:lstStyle/>
          <a:p>
            <a:pPr marL="0" indent="0">
              <a:buNone/>
            </a:pPr>
            <a:r>
              <a:rPr lang="nl-NL" dirty="0"/>
              <a:t>transitieteam | 2024</a:t>
            </a:r>
          </a:p>
        </p:txBody>
      </p:sp>
      <p:pic>
        <p:nvPicPr>
          <p:cNvPr id="7" name="Afbeelding 6" descr="C:\Users\kamman\AppData\Local\Microsoft\Windows\INetCache\Content.MSO\C3F7007F.tmp">
            <a:extLst>
              <a:ext uri="{FF2B5EF4-FFF2-40B4-BE49-F238E27FC236}">
                <a16:creationId xmlns:a16="http://schemas.microsoft.com/office/drawing/2014/main" id="{9481058B-9255-4A76-AAA6-21C670839A94}"/>
              </a:ext>
            </a:extLst>
          </p:cNvPr>
          <p:cNvPicPr/>
          <p:nvPr/>
        </p:nvPicPr>
        <p:blipFill rotWithShape="1">
          <a:blip r:embed="rId4" cstate="hqprint">
            <a:extLst>
              <a:ext uri="{28A0092B-C50C-407E-A947-70E740481C1C}">
                <a14:useLocalDpi xmlns:a14="http://schemas.microsoft.com/office/drawing/2010/main"/>
              </a:ext>
            </a:extLst>
          </a:blip>
          <a:srcRect/>
          <a:stretch/>
        </p:blipFill>
        <p:spPr bwMode="auto">
          <a:xfrm>
            <a:off x="1788459" y="5640073"/>
            <a:ext cx="8615082" cy="728600"/>
          </a:xfrm>
          <a:prstGeom prst="rect">
            <a:avLst/>
          </a:prstGeom>
          <a:noFill/>
          <a:ln>
            <a:noFill/>
          </a:ln>
        </p:spPr>
      </p:pic>
      <p:sp>
        <p:nvSpPr>
          <p:cNvPr id="2" name="Rechthoek 1">
            <a:extLst>
              <a:ext uri="{FF2B5EF4-FFF2-40B4-BE49-F238E27FC236}">
                <a16:creationId xmlns:a16="http://schemas.microsoft.com/office/drawing/2014/main" id="{E19D285E-0F3F-45EB-0C78-736830EA2572}"/>
              </a:ext>
            </a:extLst>
          </p:cNvPr>
          <p:cNvSpPr/>
          <p:nvPr/>
        </p:nvSpPr>
        <p:spPr>
          <a:xfrm>
            <a:off x="2421947" y="807981"/>
            <a:ext cx="7348105" cy="4832092"/>
          </a:xfrm>
          <a:prstGeom prst="rect">
            <a:avLst/>
          </a:prstGeom>
          <a:ln w="28575">
            <a:noFill/>
          </a:ln>
          <a:effectLst/>
        </p:spPr>
        <p:txBody>
          <a:bodyPr wrap="square">
            <a:spAutoFit/>
          </a:bodyPr>
          <a:lstStyle/>
          <a:p>
            <a:pPr algn="ctr"/>
            <a:endParaRPr lang="nl-NL" sz="2800" dirty="0">
              <a:solidFill>
                <a:schemeClr val="bg1"/>
              </a:solidFill>
            </a:endParaRPr>
          </a:p>
          <a:p>
            <a:pPr algn="ctr"/>
            <a:r>
              <a:rPr lang="nl-NL" sz="2800" dirty="0">
                <a:solidFill>
                  <a:schemeClr val="bg1"/>
                </a:solidFill>
              </a:rPr>
              <a:t>We willen dat iedereen kan sportvissen.</a:t>
            </a:r>
          </a:p>
          <a:p>
            <a:pPr algn="ctr"/>
            <a:r>
              <a:rPr lang="nl-NL" sz="2800" dirty="0">
                <a:solidFill>
                  <a:schemeClr val="bg1"/>
                </a:solidFill>
              </a:rPr>
              <a:t>Op een duurzame en verantwoorde manier. </a:t>
            </a:r>
          </a:p>
          <a:p>
            <a:pPr algn="ctr"/>
            <a:r>
              <a:rPr lang="nl-NL" sz="2800" dirty="0">
                <a:solidFill>
                  <a:schemeClr val="bg1"/>
                </a:solidFill>
              </a:rPr>
              <a:t>Nu en in de toekomst.</a:t>
            </a:r>
          </a:p>
          <a:p>
            <a:pPr algn="ctr"/>
            <a:endParaRPr lang="nl-NL" sz="2800" dirty="0">
              <a:solidFill>
                <a:schemeClr val="bg1"/>
              </a:solidFill>
            </a:endParaRPr>
          </a:p>
          <a:p>
            <a:pPr algn="ctr"/>
            <a:r>
              <a:rPr lang="nl-NL" sz="2800" dirty="0">
                <a:solidFill>
                  <a:schemeClr val="bg1"/>
                </a:solidFill>
              </a:rPr>
              <a:t>Daar zetten we ons voor in.</a:t>
            </a:r>
          </a:p>
          <a:p>
            <a:pPr algn="ctr"/>
            <a:endParaRPr lang="nl-NL" sz="2800" dirty="0">
              <a:solidFill>
                <a:schemeClr val="bg1"/>
              </a:solidFill>
            </a:endParaRPr>
          </a:p>
          <a:p>
            <a:pPr algn="ctr"/>
            <a:r>
              <a:rPr lang="nl-NL" sz="2800" dirty="0">
                <a:solidFill>
                  <a:schemeClr val="bg1"/>
                </a:solidFill>
              </a:rPr>
              <a:t>Met passie en betrokkenheid én met onze kennis. Samen met onze hengelsportverenigingen, met andere organisaties en met sportvissers zelf. </a:t>
            </a:r>
          </a:p>
          <a:p>
            <a:pPr algn="ctr"/>
            <a:endParaRPr lang="nl-NL" sz="2800" dirty="0"/>
          </a:p>
        </p:txBody>
      </p:sp>
    </p:spTree>
    <p:extLst>
      <p:ext uri="{BB962C8B-B14F-4D97-AF65-F5344CB8AC3E}">
        <p14:creationId xmlns:p14="http://schemas.microsoft.com/office/powerpoint/2010/main" val="116627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6C3CF8-47BB-62E0-029F-8780A68BF914}"/>
              </a:ext>
            </a:extLst>
          </p:cNvPr>
          <p:cNvSpPr>
            <a:spLocks noGrp="1"/>
          </p:cNvSpPr>
          <p:nvPr>
            <p:ph type="title"/>
          </p:nvPr>
        </p:nvSpPr>
        <p:spPr>
          <a:xfrm>
            <a:off x="0" y="384580"/>
            <a:ext cx="10818779" cy="938381"/>
          </a:xfrm>
        </p:spPr>
        <p:txBody>
          <a:bodyPr/>
          <a:lstStyle/>
          <a:p>
            <a:pPr marL="360363"/>
            <a:r>
              <a:rPr lang="nl-NL" sz="4000" b="1" dirty="0">
                <a:solidFill>
                  <a:srgbClr val="002060"/>
                </a:solidFill>
                <a:latin typeface="+mn-lt"/>
                <a:ea typeface="+mn-ea"/>
                <a:cs typeface="+mn-cs"/>
              </a:rPr>
              <a:t>Samen naar één sterke organisatie</a:t>
            </a:r>
          </a:p>
        </p:txBody>
      </p:sp>
      <p:sp>
        <p:nvSpPr>
          <p:cNvPr id="4" name="Tijdelijke aanduiding voor inhoud 3">
            <a:extLst>
              <a:ext uri="{FF2B5EF4-FFF2-40B4-BE49-F238E27FC236}">
                <a16:creationId xmlns:a16="http://schemas.microsoft.com/office/drawing/2014/main" id="{EB749234-1530-41A1-65A0-728C24A5923B}"/>
              </a:ext>
            </a:extLst>
          </p:cNvPr>
          <p:cNvSpPr txBox="1">
            <a:spLocks noGrp="1"/>
          </p:cNvSpPr>
          <p:nvPr>
            <p:ph idx="1"/>
          </p:nvPr>
        </p:nvSpPr>
        <p:spPr>
          <a:xfrm>
            <a:off x="257653" y="1071661"/>
            <a:ext cx="9261331" cy="6170920"/>
          </a:xfrm>
          <a:prstGeom prst="rect">
            <a:avLst/>
          </a:prstGeom>
          <a:noFill/>
          <a:ln w="28575">
            <a:noFill/>
          </a:ln>
        </p:spPr>
        <p:txBody>
          <a:bodyPr wrap="square" rtlCol="0">
            <a:spAutoFit/>
          </a:bodyPr>
          <a:lstStyle/>
          <a:p>
            <a:pPr marL="174625" indent="0">
              <a:lnSpc>
                <a:spcPct val="100000"/>
              </a:lnSpc>
              <a:spcBef>
                <a:spcPts val="600"/>
              </a:spcBef>
              <a:buNone/>
            </a:pPr>
            <a:r>
              <a:rPr lang="nl-NL" sz="2400" dirty="0"/>
              <a:t>Besluit:</a:t>
            </a:r>
          </a:p>
          <a:p>
            <a:pPr marL="517525" indent="-342900">
              <a:lnSpc>
                <a:spcPct val="100000"/>
              </a:lnSpc>
              <a:spcBef>
                <a:spcPts val="600"/>
              </a:spcBef>
            </a:pPr>
            <a:r>
              <a:rPr lang="nl-NL" sz="2400" dirty="0"/>
              <a:t>na 10 jaar is op 7 maart 2024 een historisch besluit genomen</a:t>
            </a:r>
          </a:p>
          <a:p>
            <a:pPr marL="517525" indent="-342900">
              <a:lnSpc>
                <a:spcPct val="100000"/>
              </a:lnSpc>
              <a:spcBef>
                <a:spcPts val="600"/>
              </a:spcBef>
            </a:pPr>
            <a:r>
              <a:rPr lang="nl-NL" sz="2400" dirty="0"/>
              <a:t>alle federatiebesturen hebben unaniem ingestemd</a:t>
            </a:r>
          </a:p>
          <a:p>
            <a:pPr marL="517525" indent="-342900">
              <a:lnSpc>
                <a:spcPct val="100000"/>
              </a:lnSpc>
              <a:spcBef>
                <a:spcPts val="600"/>
              </a:spcBef>
            </a:pPr>
            <a:r>
              <a:rPr lang="nl-NL" sz="2400" dirty="0"/>
              <a:t>we gaan samen één sterke organisatie maken</a:t>
            </a:r>
          </a:p>
          <a:p>
            <a:pPr marL="517525" indent="-342900">
              <a:lnSpc>
                <a:spcPct val="100000"/>
              </a:lnSpc>
              <a:spcBef>
                <a:spcPts val="600"/>
              </a:spcBef>
            </a:pPr>
            <a:endParaRPr lang="nl-NL" sz="2400" dirty="0"/>
          </a:p>
          <a:p>
            <a:pPr marL="174625" indent="0">
              <a:lnSpc>
                <a:spcPct val="100000"/>
              </a:lnSpc>
              <a:spcBef>
                <a:spcPts val="600"/>
              </a:spcBef>
              <a:buNone/>
            </a:pPr>
            <a:r>
              <a:rPr lang="nl-NL" sz="2400" dirty="0"/>
              <a:t>Met één organisatie:</a:t>
            </a:r>
          </a:p>
          <a:p>
            <a:pPr marL="517525" indent="-342900">
              <a:lnSpc>
                <a:spcPct val="100000"/>
              </a:lnSpc>
              <a:spcBef>
                <a:spcPts val="600"/>
              </a:spcBef>
            </a:pPr>
            <a:r>
              <a:rPr lang="nl-NL" sz="2400" dirty="0"/>
              <a:t>kunnen we beter het hoofd bieden aan bedreigingen en uitdagingen</a:t>
            </a:r>
          </a:p>
          <a:p>
            <a:pPr marL="517525" indent="-342900">
              <a:lnSpc>
                <a:spcPct val="100000"/>
              </a:lnSpc>
              <a:spcBef>
                <a:spcPts val="600"/>
              </a:spcBef>
            </a:pPr>
            <a:r>
              <a:rPr lang="nl-NL" sz="2400" dirty="0"/>
              <a:t>kunnen we met één stem belangen sportvissers behartigen</a:t>
            </a:r>
          </a:p>
          <a:p>
            <a:pPr marL="517525" indent="-342900">
              <a:lnSpc>
                <a:spcPct val="100000"/>
              </a:lnSpc>
              <a:spcBef>
                <a:spcPts val="600"/>
              </a:spcBef>
            </a:pPr>
            <a:r>
              <a:rPr lang="nl-NL" sz="2400" dirty="0"/>
              <a:t>kunnen we efficiënter werken</a:t>
            </a:r>
          </a:p>
          <a:p>
            <a:pPr marL="517525" indent="-342900">
              <a:lnSpc>
                <a:spcPct val="100000"/>
              </a:lnSpc>
              <a:spcBef>
                <a:spcPts val="600"/>
              </a:spcBef>
            </a:pPr>
            <a:r>
              <a:rPr lang="nl-NL" sz="2400" dirty="0"/>
              <a:t>kunnen we kracht van onze medewerkers beter benutten</a:t>
            </a:r>
          </a:p>
          <a:p>
            <a:pPr marL="174625" indent="0">
              <a:lnSpc>
                <a:spcPct val="100000"/>
              </a:lnSpc>
              <a:spcBef>
                <a:spcPts val="600"/>
              </a:spcBef>
              <a:buNone/>
            </a:pPr>
            <a:endParaRPr lang="nl-NL" sz="2400" dirty="0"/>
          </a:p>
          <a:p>
            <a:pPr marL="517525" indent="-342900">
              <a:lnSpc>
                <a:spcPct val="100000"/>
              </a:lnSpc>
              <a:spcBef>
                <a:spcPts val="600"/>
              </a:spcBef>
            </a:pPr>
            <a:endParaRPr lang="nl-NL" sz="2400" dirty="0"/>
          </a:p>
          <a:p>
            <a:pPr marL="534988" indent="-360363">
              <a:lnSpc>
                <a:spcPct val="100000"/>
              </a:lnSpc>
              <a:spcBef>
                <a:spcPts val="600"/>
              </a:spcBef>
              <a:buFont typeface="Arial" panose="020B0604020202020204" pitchFamily="34" charset="0"/>
              <a:buChar char="•"/>
            </a:pPr>
            <a:endParaRPr lang="nl-NL" sz="2400" dirty="0"/>
          </a:p>
          <a:p>
            <a:pPr marL="174625" indent="0">
              <a:lnSpc>
                <a:spcPct val="100000"/>
              </a:lnSpc>
              <a:spcBef>
                <a:spcPts val="600"/>
              </a:spcBef>
              <a:buClr>
                <a:schemeClr val="accent6">
                  <a:lumMod val="75000"/>
                </a:schemeClr>
              </a:buClr>
              <a:buSzPct val="150000"/>
              <a:buNone/>
            </a:pPr>
            <a:endParaRPr lang="nl-NL" sz="1800" dirty="0"/>
          </a:p>
        </p:txBody>
      </p:sp>
      <p:pic>
        <p:nvPicPr>
          <p:cNvPr id="7" name="Tijdelijke aanduiding voor afbeelding 35">
            <a:extLst>
              <a:ext uri="{FF2B5EF4-FFF2-40B4-BE49-F238E27FC236}">
                <a16:creationId xmlns:a16="http://schemas.microsoft.com/office/drawing/2014/main" id="{5A48533C-43ED-0A06-8107-BC766DAA92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 b="19"/>
          <a:stretch/>
        </p:blipFill>
        <p:spPr>
          <a:xfrm>
            <a:off x="9029700" y="0"/>
            <a:ext cx="3582819" cy="6858001"/>
          </a:xfrm>
          <a:custGeom>
            <a:avLst/>
            <a:gdLst>
              <a:gd name="connsiteX0" fmla="*/ 589845 w 5679107"/>
              <a:gd name="connsiteY0" fmla="*/ 0 h 6858000"/>
              <a:gd name="connsiteX1" fmla="*/ 3922881 w 5679107"/>
              <a:gd name="connsiteY1" fmla="*/ 0 h 6858000"/>
              <a:gd name="connsiteX2" fmla="*/ 3922881 w 5679107"/>
              <a:gd name="connsiteY2" fmla="*/ 6857999 h 6858000"/>
              <a:gd name="connsiteX3" fmla="*/ 5679107 w 5679107"/>
              <a:gd name="connsiteY3" fmla="*/ 6857999 h 6858000"/>
              <a:gd name="connsiteX4" fmla="*/ 5679107 w 5679107"/>
              <a:gd name="connsiteY4" fmla="*/ 6858000 h 6858000"/>
              <a:gd name="connsiteX5" fmla="*/ 0 w 5679107"/>
              <a:gd name="connsiteY5" fmla="*/ 6857999 h 6858000"/>
              <a:gd name="connsiteX6" fmla="*/ 656437 w 5679107"/>
              <a:gd name="connsiteY6" fmla="*/ 311632 h 6858000"/>
              <a:gd name="connsiteX0" fmla="*/ 589845 w 5679107"/>
              <a:gd name="connsiteY0" fmla="*/ 0 h 6857999"/>
              <a:gd name="connsiteX1" fmla="*/ 3922881 w 5679107"/>
              <a:gd name="connsiteY1" fmla="*/ 0 h 6857999"/>
              <a:gd name="connsiteX2" fmla="*/ 3922881 w 5679107"/>
              <a:gd name="connsiteY2" fmla="*/ 6857999 h 6857999"/>
              <a:gd name="connsiteX3" fmla="*/ 5679107 w 5679107"/>
              <a:gd name="connsiteY3" fmla="*/ 6857999 h 6857999"/>
              <a:gd name="connsiteX4" fmla="*/ 0 w 5679107"/>
              <a:gd name="connsiteY4" fmla="*/ 6857999 h 6857999"/>
              <a:gd name="connsiteX5" fmla="*/ 656437 w 5679107"/>
              <a:gd name="connsiteY5" fmla="*/ 311632 h 6857999"/>
              <a:gd name="connsiteX6" fmla="*/ 589845 w 5679107"/>
              <a:gd name="connsiteY6" fmla="*/ 0 h 6857999"/>
              <a:gd name="connsiteX0" fmla="*/ 589845 w 3922881"/>
              <a:gd name="connsiteY0" fmla="*/ 0 h 6857999"/>
              <a:gd name="connsiteX1" fmla="*/ 3922881 w 3922881"/>
              <a:gd name="connsiteY1" fmla="*/ 0 h 6857999"/>
              <a:gd name="connsiteX2" fmla="*/ 3922881 w 3922881"/>
              <a:gd name="connsiteY2" fmla="*/ 6857999 h 6857999"/>
              <a:gd name="connsiteX3" fmla="*/ 0 w 3922881"/>
              <a:gd name="connsiteY3" fmla="*/ 6857999 h 6857999"/>
              <a:gd name="connsiteX4" fmla="*/ 656437 w 3922881"/>
              <a:gd name="connsiteY4" fmla="*/ 311632 h 6857999"/>
              <a:gd name="connsiteX5" fmla="*/ 589845 w 3922881"/>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881" h="6857999">
                <a:moveTo>
                  <a:pt x="589845" y="0"/>
                </a:moveTo>
                <a:lnTo>
                  <a:pt x="3922881" y="0"/>
                </a:lnTo>
                <a:lnTo>
                  <a:pt x="3922881" y="6857999"/>
                </a:lnTo>
                <a:lnTo>
                  <a:pt x="0" y="6857999"/>
                </a:lnTo>
                <a:cubicBezTo>
                  <a:pt x="0" y="3536155"/>
                  <a:pt x="1281917" y="3432348"/>
                  <a:pt x="656437" y="311632"/>
                </a:cubicBezTo>
                <a:lnTo>
                  <a:pt x="589845" y="0"/>
                </a:lnTo>
                <a:close/>
              </a:path>
            </a:pathLst>
          </a:custGeom>
        </p:spPr>
      </p:pic>
    </p:spTree>
    <p:extLst>
      <p:ext uri="{BB962C8B-B14F-4D97-AF65-F5344CB8AC3E}">
        <p14:creationId xmlns:p14="http://schemas.microsoft.com/office/powerpoint/2010/main" val="2994969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6C3CF8-47BB-62E0-029F-8780A68BF914}"/>
              </a:ext>
            </a:extLst>
          </p:cNvPr>
          <p:cNvSpPr>
            <a:spLocks noGrp="1"/>
          </p:cNvSpPr>
          <p:nvPr>
            <p:ph type="title"/>
          </p:nvPr>
        </p:nvSpPr>
        <p:spPr>
          <a:xfrm>
            <a:off x="0" y="384580"/>
            <a:ext cx="10818779" cy="938381"/>
          </a:xfrm>
        </p:spPr>
        <p:txBody>
          <a:bodyPr/>
          <a:lstStyle/>
          <a:p>
            <a:pPr marL="360363"/>
            <a:r>
              <a:rPr lang="nl-NL" sz="4000" b="1" dirty="0">
                <a:solidFill>
                  <a:srgbClr val="002060"/>
                </a:solidFill>
                <a:latin typeface="+mn-lt"/>
                <a:ea typeface="+mn-ea"/>
                <a:cs typeface="+mn-cs"/>
              </a:rPr>
              <a:t>Het transitieteam</a:t>
            </a:r>
          </a:p>
        </p:txBody>
      </p:sp>
      <p:sp>
        <p:nvSpPr>
          <p:cNvPr id="4" name="Tijdelijke aanduiding voor inhoud 3">
            <a:extLst>
              <a:ext uri="{FF2B5EF4-FFF2-40B4-BE49-F238E27FC236}">
                <a16:creationId xmlns:a16="http://schemas.microsoft.com/office/drawing/2014/main" id="{EB749234-1530-41A1-65A0-728C24A5923B}"/>
              </a:ext>
            </a:extLst>
          </p:cNvPr>
          <p:cNvSpPr txBox="1">
            <a:spLocks noGrp="1"/>
          </p:cNvSpPr>
          <p:nvPr>
            <p:ph idx="1"/>
          </p:nvPr>
        </p:nvSpPr>
        <p:spPr>
          <a:xfrm>
            <a:off x="149369" y="1716052"/>
            <a:ext cx="9019309" cy="4385816"/>
          </a:xfrm>
          <a:prstGeom prst="rect">
            <a:avLst/>
          </a:prstGeom>
          <a:noFill/>
          <a:ln w="28575">
            <a:noFill/>
          </a:ln>
        </p:spPr>
        <p:txBody>
          <a:bodyPr wrap="square" rtlCol="0">
            <a:spAutoFit/>
          </a:bodyPr>
          <a:lstStyle/>
          <a:p>
            <a:pPr marL="174625" indent="0">
              <a:lnSpc>
                <a:spcPct val="100000"/>
              </a:lnSpc>
              <a:spcBef>
                <a:spcPts val="600"/>
              </a:spcBef>
              <a:buNone/>
            </a:pPr>
            <a:r>
              <a:rPr lang="nl-NL" sz="2400" dirty="0"/>
              <a:t>Nog even voorstellen:</a:t>
            </a:r>
          </a:p>
          <a:p>
            <a:pPr marL="517525" indent="-342900">
              <a:lnSpc>
                <a:spcPct val="100000"/>
              </a:lnSpc>
              <a:spcBef>
                <a:spcPts val="600"/>
              </a:spcBef>
            </a:pPr>
            <a:r>
              <a:rPr lang="nl-NL" sz="2400" dirty="0"/>
              <a:t>Anton Maas (Sportvisserij </a:t>
            </a:r>
            <a:r>
              <a:rPr lang="nl-NL" sz="2400" dirty="0" err="1"/>
              <a:t>ZuidWest</a:t>
            </a:r>
            <a:r>
              <a:rPr lang="nl-NL" sz="2400" dirty="0"/>
              <a:t> Nederland)</a:t>
            </a:r>
          </a:p>
          <a:p>
            <a:pPr marL="517525" indent="-342900">
              <a:lnSpc>
                <a:spcPct val="100000"/>
              </a:lnSpc>
              <a:spcBef>
                <a:spcPts val="600"/>
              </a:spcBef>
            </a:pPr>
            <a:r>
              <a:rPr lang="nl-NL" sz="2400" dirty="0"/>
              <a:t>Graham </a:t>
            </a:r>
            <a:r>
              <a:rPr lang="nl-NL" sz="2400" dirty="0" err="1"/>
              <a:t>Johnstone</a:t>
            </a:r>
            <a:r>
              <a:rPr lang="nl-NL" sz="2400" dirty="0"/>
              <a:t> (Sportvisserij MidWest Nederland)</a:t>
            </a:r>
          </a:p>
          <a:p>
            <a:pPr marL="517525" indent="-342900">
              <a:lnSpc>
                <a:spcPct val="100000"/>
              </a:lnSpc>
              <a:spcBef>
                <a:spcPts val="600"/>
              </a:spcBef>
            </a:pPr>
            <a:r>
              <a:rPr lang="nl-NL" sz="2400" dirty="0"/>
              <a:t>Frank Bosman (Hengelsport Federatie Midden Nederland)</a:t>
            </a:r>
          </a:p>
          <a:p>
            <a:pPr marL="517525" indent="-342900">
              <a:lnSpc>
                <a:spcPct val="100000"/>
              </a:lnSpc>
              <a:spcBef>
                <a:spcPts val="600"/>
              </a:spcBef>
            </a:pPr>
            <a:r>
              <a:rPr lang="nl-NL" sz="2400" dirty="0"/>
              <a:t>Rosetta Kooistra (Sportvisserij Nederland)</a:t>
            </a:r>
          </a:p>
          <a:p>
            <a:pPr marL="517525" indent="-342900">
              <a:lnSpc>
                <a:spcPct val="100000"/>
              </a:lnSpc>
              <a:spcBef>
                <a:spcPts val="600"/>
              </a:spcBef>
            </a:pPr>
            <a:r>
              <a:rPr lang="nl-NL" sz="2400" dirty="0"/>
              <a:t>Jan Kamman (Sportvisserij Nederland)</a:t>
            </a:r>
          </a:p>
          <a:p>
            <a:pPr marL="517525" indent="-342900">
              <a:lnSpc>
                <a:spcPct val="100000"/>
              </a:lnSpc>
              <a:spcBef>
                <a:spcPts val="600"/>
              </a:spcBef>
            </a:pPr>
            <a:r>
              <a:rPr lang="nl-NL" sz="2400" dirty="0"/>
              <a:t>Jan Willem </a:t>
            </a:r>
            <a:r>
              <a:rPr lang="nl-NL" sz="2400" dirty="0" err="1"/>
              <a:t>Landré</a:t>
            </a:r>
            <a:r>
              <a:rPr lang="nl-NL" sz="2400" dirty="0"/>
              <a:t> (ondersteuning transitieteam)</a:t>
            </a:r>
          </a:p>
          <a:p>
            <a:pPr marL="517525" indent="-342900">
              <a:lnSpc>
                <a:spcPct val="100000"/>
              </a:lnSpc>
              <a:spcBef>
                <a:spcPts val="600"/>
              </a:spcBef>
            </a:pPr>
            <a:endParaRPr lang="nl-NL" sz="2400" dirty="0"/>
          </a:p>
          <a:p>
            <a:pPr marL="534988" indent="-360363">
              <a:lnSpc>
                <a:spcPct val="100000"/>
              </a:lnSpc>
              <a:spcBef>
                <a:spcPts val="600"/>
              </a:spcBef>
              <a:buFont typeface="Arial" panose="020B0604020202020204" pitchFamily="34" charset="0"/>
              <a:buChar char="•"/>
            </a:pPr>
            <a:endParaRPr lang="nl-NL" sz="2400" dirty="0"/>
          </a:p>
          <a:p>
            <a:pPr marL="174625" indent="0">
              <a:lnSpc>
                <a:spcPct val="100000"/>
              </a:lnSpc>
              <a:spcBef>
                <a:spcPts val="600"/>
              </a:spcBef>
              <a:buClr>
                <a:schemeClr val="accent6">
                  <a:lumMod val="75000"/>
                </a:schemeClr>
              </a:buClr>
              <a:buSzPct val="150000"/>
              <a:buNone/>
            </a:pPr>
            <a:endParaRPr lang="nl-NL" sz="1800" dirty="0"/>
          </a:p>
        </p:txBody>
      </p:sp>
      <p:pic>
        <p:nvPicPr>
          <p:cNvPr id="7" name="Tijdelijke aanduiding voor afbeelding 35">
            <a:extLst>
              <a:ext uri="{FF2B5EF4-FFF2-40B4-BE49-F238E27FC236}">
                <a16:creationId xmlns:a16="http://schemas.microsoft.com/office/drawing/2014/main" id="{5A48533C-43ED-0A06-8107-BC766DAA92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 b="19"/>
          <a:stretch/>
        </p:blipFill>
        <p:spPr>
          <a:xfrm>
            <a:off x="9029700" y="0"/>
            <a:ext cx="3582819" cy="6858001"/>
          </a:xfrm>
          <a:custGeom>
            <a:avLst/>
            <a:gdLst>
              <a:gd name="connsiteX0" fmla="*/ 589845 w 5679107"/>
              <a:gd name="connsiteY0" fmla="*/ 0 h 6858000"/>
              <a:gd name="connsiteX1" fmla="*/ 3922881 w 5679107"/>
              <a:gd name="connsiteY1" fmla="*/ 0 h 6858000"/>
              <a:gd name="connsiteX2" fmla="*/ 3922881 w 5679107"/>
              <a:gd name="connsiteY2" fmla="*/ 6857999 h 6858000"/>
              <a:gd name="connsiteX3" fmla="*/ 5679107 w 5679107"/>
              <a:gd name="connsiteY3" fmla="*/ 6857999 h 6858000"/>
              <a:gd name="connsiteX4" fmla="*/ 5679107 w 5679107"/>
              <a:gd name="connsiteY4" fmla="*/ 6858000 h 6858000"/>
              <a:gd name="connsiteX5" fmla="*/ 0 w 5679107"/>
              <a:gd name="connsiteY5" fmla="*/ 6857999 h 6858000"/>
              <a:gd name="connsiteX6" fmla="*/ 656437 w 5679107"/>
              <a:gd name="connsiteY6" fmla="*/ 311632 h 6858000"/>
              <a:gd name="connsiteX0" fmla="*/ 589845 w 5679107"/>
              <a:gd name="connsiteY0" fmla="*/ 0 h 6857999"/>
              <a:gd name="connsiteX1" fmla="*/ 3922881 w 5679107"/>
              <a:gd name="connsiteY1" fmla="*/ 0 h 6857999"/>
              <a:gd name="connsiteX2" fmla="*/ 3922881 w 5679107"/>
              <a:gd name="connsiteY2" fmla="*/ 6857999 h 6857999"/>
              <a:gd name="connsiteX3" fmla="*/ 5679107 w 5679107"/>
              <a:gd name="connsiteY3" fmla="*/ 6857999 h 6857999"/>
              <a:gd name="connsiteX4" fmla="*/ 0 w 5679107"/>
              <a:gd name="connsiteY4" fmla="*/ 6857999 h 6857999"/>
              <a:gd name="connsiteX5" fmla="*/ 656437 w 5679107"/>
              <a:gd name="connsiteY5" fmla="*/ 311632 h 6857999"/>
              <a:gd name="connsiteX6" fmla="*/ 589845 w 5679107"/>
              <a:gd name="connsiteY6" fmla="*/ 0 h 6857999"/>
              <a:gd name="connsiteX0" fmla="*/ 589845 w 3922881"/>
              <a:gd name="connsiteY0" fmla="*/ 0 h 6857999"/>
              <a:gd name="connsiteX1" fmla="*/ 3922881 w 3922881"/>
              <a:gd name="connsiteY1" fmla="*/ 0 h 6857999"/>
              <a:gd name="connsiteX2" fmla="*/ 3922881 w 3922881"/>
              <a:gd name="connsiteY2" fmla="*/ 6857999 h 6857999"/>
              <a:gd name="connsiteX3" fmla="*/ 0 w 3922881"/>
              <a:gd name="connsiteY3" fmla="*/ 6857999 h 6857999"/>
              <a:gd name="connsiteX4" fmla="*/ 656437 w 3922881"/>
              <a:gd name="connsiteY4" fmla="*/ 311632 h 6857999"/>
              <a:gd name="connsiteX5" fmla="*/ 589845 w 3922881"/>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881" h="6857999">
                <a:moveTo>
                  <a:pt x="589845" y="0"/>
                </a:moveTo>
                <a:lnTo>
                  <a:pt x="3922881" y="0"/>
                </a:lnTo>
                <a:lnTo>
                  <a:pt x="3922881" y="6857999"/>
                </a:lnTo>
                <a:lnTo>
                  <a:pt x="0" y="6857999"/>
                </a:lnTo>
                <a:cubicBezTo>
                  <a:pt x="0" y="3536155"/>
                  <a:pt x="1281917" y="3432348"/>
                  <a:pt x="656437" y="311632"/>
                </a:cubicBezTo>
                <a:lnTo>
                  <a:pt x="589845" y="0"/>
                </a:lnTo>
                <a:close/>
              </a:path>
            </a:pathLst>
          </a:custGeom>
        </p:spPr>
      </p:pic>
    </p:spTree>
    <p:extLst>
      <p:ext uri="{BB962C8B-B14F-4D97-AF65-F5344CB8AC3E}">
        <p14:creationId xmlns:p14="http://schemas.microsoft.com/office/powerpoint/2010/main" val="926317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a:stretch/>
        </p:blipFill>
        <p:spPr>
          <a:xfrm>
            <a:off x="6512893" y="0"/>
            <a:ext cx="5679107" cy="6858000"/>
          </a:xfrm>
        </p:spPr>
      </p:pic>
      <p:sp>
        <p:nvSpPr>
          <p:cNvPr id="5" name="Titel 4"/>
          <p:cNvSpPr>
            <a:spLocks noGrp="1"/>
          </p:cNvSpPr>
          <p:nvPr>
            <p:ph type="title"/>
          </p:nvPr>
        </p:nvSpPr>
        <p:spPr>
          <a:xfrm>
            <a:off x="580767" y="506735"/>
            <a:ext cx="6203289" cy="496565"/>
          </a:xfrm>
        </p:spPr>
        <p:txBody>
          <a:bodyPr/>
          <a:lstStyle/>
          <a:p>
            <a:r>
              <a:rPr lang="nl-NL" dirty="0"/>
              <a:t> 1 Opening</a:t>
            </a:r>
          </a:p>
        </p:txBody>
      </p:sp>
      <p:sp>
        <p:nvSpPr>
          <p:cNvPr id="148" name="Tijdelijke aanduiding voor dianummer 147"/>
          <p:cNvSpPr>
            <a:spLocks noGrp="1"/>
          </p:cNvSpPr>
          <p:nvPr>
            <p:ph type="sldNum" sz="quarter" idx="12"/>
          </p:nvPr>
        </p:nvSpPr>
        <p:spPr/>
        <p:txBody>
          <a:bodyPr/>
          <a:lstStyle/>
          <a:p>
            <a:fld id="{2D5FBA41-AFD5-4B00-AC98-55F0A9A32C4E}" type="slidenum">
              <a:rPr lang="nl-NL" smtClean="0"/>
              <a:pPr/>
              <a:t>2</a:t>
            </a:fld>
            <a:endParaRPr lang="nl-NL" dirty="0"/>
          </a:p>
        </p:txBody>
      </p:sp>
      <p:sp>
        <p:nvSpPr>
          <p:cNvPr id="10" name="Tijdelijke aanduiding voor tekst 9"/>
          <p:cNvSpPr>
            <a:spLocks noGrp="1"/>
          </p:cNvSpPr>
          <p:nvPr>
            <p:ph type="body" sz="quarter" idx="14"/>
          </p:nvPr>
        </p:nvSpPr>
        <p:spPr>
          <a:xfrm>
            <a:off x="580767" y="1511300"/>
            <a:ext cx="5515234" cy="4343400"/>
          </a:xfrm>
        </p:spPr>
        <p:txBody>
          <a:bodyPr/>
          <a:lstStyle/>
          <a:p>
            <a:pPr lvl="5" algn="ctr">
              <a:lnSpc>
                <a:spcPct val="150000"/>
              </a:lnSpc>
              <a:spcBef>
                <a:spcPct val="0"/>
              </a:spcBef>
            </a:pPr>
            <a:br>
              <a:rPr lang="nl-NL" dirty="0"/>
            </a:br>
            <a:r>
              <a:rPr lang="nl-NL" altLang="nl-NL" sz="2400" b="1" dirty="0">
                <a:solidFill>
                  <a:schemeClr val="accent1"/>
                </a:solidFill>
              </a:rPr>
              <a:t>Hartelijk welkom </a:t>
            </a:r>
          </a:p>
          <a:p>
            <a:pPr lvl="5" algn="ctr">
              <a:lnSpc>
                <a:spcPct val="150000"/>
              </a:lnSpc>
              <a:spcBef>
                <a:spcPct val="0"/>
              </a:spcBef>
            </a:pPr>
            <a:r>
              <a:rPr lang="nl-NL" altLang="nl-NL" sz="2400" b="1" dirty="0">
                <a:solidFill>
                  <a:schemeClr val="accent1"/>
                </a:solidFill>
              </a:rPr>
              <a:t>en </a:t>
            </a:r>
          </a:p>
          <a:p>
            <a:pPr lvl="5" algn="ctr">
              <a:lnSpc>
                <a:spcPct val="150000"/>
              </a:lnSpc>
              <a:spcBef>
                <a:spcPct val="0"/>
              </a:spcBef>
            </a:pPr>
            <a:r>
              <a:rPr lang="nl-NL" altLang="nl-NL" sz="2400" b="1" dirty="0">
                <a:solidFill>
                  <a:schemeClr val="accent1"/>
                </a:solidFill>
              </a:rPr>
              <a:t>openingswoord </a:t>
            </a:r>
          </a:p>
          <a:p>
            <a:pPr lvl="5" algn="ctr">
              <a:lnSpc>
                <a:spcPct val="150000"/>
              </a:lnSpc>
              <a:spcBef>
                <a:spcPct val="0"/>
              </a:spcBef>
            </a:pPr>
            <a:r>
              <a:rPr lang="nl-NL" altLang="nl-NL" sz="2400" b="1" dirty="0">
                <a:solidFill>
                  <a:schemeClr val="accent1"/>
                </a:solidFill>
              </a:rPr>
              <a:t>voorzitter </a:t>
            </a:r>
          </a:p>
          <a:p>
            <a:pPr lvl="5" algn="ctr">
              <a:lnSpc>
                <a:spcPct val="150000"/>
              </a:lnSpc>
              <a:spcBef>
                <a:spcPct val="0"/>
              </a:spcBef>
            </a:pPr>
            <a:r>
              <a:rPr lang="nl-NL" altLang="nl-NL" sz="2400" b="1" dirty="0">
                <a:solidFill>
                  <a:schemeClr val="accent1"/>
                </a:solidFill>
              </a:rPr>
              <a:t>Obe Veldman</a:t>
            </a:r>
          </a:p>
          <a:p>
            <a:pPr>
              <a:lnSpc>
                <a:spcPct val="100000"/>
              </a:lnSpc>
            </a:pPr>
            <a:br>
              <a:rPr lang="nl-NL" dirty="0"/>
            </a:br>
            <a:r>
              <a:rPr lang="nl-NL" dirty="0"/>
              <a:t> </a:t>
            </a:r>
          </a:p>
        </p:txBody>
      </p:sp>
    </p:spTree>
    <p:extLst>
      <p:ext uri="{BB962C8B-B14F-4D97-AF65-F5344CB8AC3E}">
        <p14:creationId xmlns:p14="http://schemas.microsoft.com/office/powerpoint/2010/main" val="204002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6C3CF8-47BB-62E0-029F-8780A68BF914}"/>
              </a:ext>
            </a:extLst>
          </p:cNvPr>
          <p:cNvSpPr>
            <a:spLocks noGrp="1"/>
          </p:cNvSpPr>
          <p:nvPr>
            <p:ph type="title"/>
          </p:nvPr>
        </p:nvSpPr>
        <p:spPr>
          <a:xfrm>
            <a:off x="0" y="384580"/>
            <a:ext cx="10818779" cy="938381"/>
          </a:xfrm>
        </p:spPr>
        <p:txBody>
          <a:bodyPr/>
          <a:lstStyle/>
          <a:p>
            <a:pPr marL="360363"/>
            <a:r>
              <a:rPr lang="nl-NL" sz="4000" b="1" dirty="0">
                <a:solidFill>
                  <a:srgbClr val="002060"/>
                </a:solidFill>
                <a:latin typeface="+mn-lt"/>
                <a:ea typeface="+mn-ea"/>
                <a:cs typeface="+mn-cs"/>
              </a:rPr>
              <a:t>Het transitieteam</a:t>
            </a:r>
          </a:p>
        </p:txBody>
      </p:sp>
      <p:sp>
        <p:nvSpPr>
          <p:cNvPr id="4" name="Tijdelijke aanduiding voor inhoud 3">
            <a:extLst>
              <a:ext uri="{FF2B5EF4-FFF2-40B4-BE49-F238E27FC236}">
                <a16:creationId xmlns:a16="http://schemas.microsoft.com/office/drawing/2014/main" id="{EB749234-1530-41A1-65A0-728C24A5923B}"/>
              </a:ext>
            </a:extLst>
          </p:cNvPr>
          <p:cNvSpPr txBox="1">
            <a:spLocks noGrp="1"/>
          </p:cNvSpPr>
          <p:nvPr>
            <p:ph idx="1"/>
          </p:nvPr>
        </p:nvSpPr>
        <p:spPr>
          <a:xfrm>
            <a:off x="327168" y="3531545"/>
            <a:ext cx="9019309" cy="3046988"/>
          </a:xfrm>
          <a:prstGeom prst="rect">
            <a:avLst/>
          </a:prstGeom>
          <a:noFill/>
          <a:ln w="28575">
            <a:noFill/>
          </a:ln>
        </p:spPr>
        <p:txBody>
          <a:bodyPr wrap="square" rtlCol="0">
            <a:spAutoFit/>
          </a:bodyPr>
          <a:lstStyle/>
          <a:p>
            <a:pPr marL="174625" indent="0">
              <a:lnSpc>
                <a:spcPct val="100000"/>
              </a:lnSpc>
              <a:spcBef>
                <a:spcPts val="600"/>
              </a:spcBef>
              <a:buNone/>
            </a:pPr>
            <a:r>
              <a:rPr lang="nl-NL" sz="2400" dirty="0"/>
              <a:t>Enkele uitdagingen voor het team:</a:t>
            </a:r>
          </a:p>
          <a:p>
            <a:pPr marL="517525" indent="-342900">
              <a:lnSpc>
                <a:spcPct val="100000"/>
              </a:lnSpc>
              <a:spcBef>
                <a:spcPts val="600"/>
              </a:spcBef>
            </a:pPr>
            <a:r>
              <a:rPr lang="nl-NL" sz="2400" dirty="0"/>
              <a:t>visrechten</a:t>
            </a:r>
          </a:p>
          <a:p>
            <a:pPr marL="517525" indent="-342900">
              <a:lnSpc>
                <a:spcPct val="100000"/>
              </a:lnSpc>
              <a:spcBef>
                <a:spcPts val="600"/>
              </a:spcBef>
            </a:pPr>
            <a:r>
              <a:rPr lang="nl-NL" sz="2400" dirty="0"/>
              <a:t>wedstrijden</a:t>
            </a:r>
          </a:p>
          <a:p>
            <a:pPr marL="517525" indent="-342900">
              <a:lnSpc>
                <a:spcPct val="100000"/>
              </a:lnSpc>
              <a:spcBef>
                <a:spcPts val="600"/>
              </a:spcBef>
            </a:pPr>
            <a:r>
              <a:rPr lang="nl-NL" sz="2400" dirty="0"/>
              <a:t>financiën </a:t>
            </a:r>
          </a:p>
          <a:p>
            <a:pPr marL="517525" indent="-342900">
              <a:lnSpc>
                <a:spcPct val="100000"/>
              </a:lnSpc>
              <a:spcBef>
                <a:spcPts val="600"/>
              </a:spcBef>
            </a:pPr>
            <a:r>
              <a:rPr lang="nl-NL" sz="2400" dirty="0"/>
              <a:t>governance</a:t>
            </a:r>
          </a:p>
          <a:p>
            <a:pPr marL="534988" indent="-360363">
              <a:lnSpc>
                <a:spcPct val="100000"/>
              </a:lnSpc>
              <a:spcBef>
                <a:spcPts val="600"/>
              </a:spcBef>
              <a:buFont typeface="Arial" panose="020B0604020202020204" pitchFamily="34" charset="0"/>
              <a:buChar char="•"/>
            </a:pPr>
            <a:endParaRPr lang="nl-NL" sz="2400" dirty="0"/>
          </a:p>
          <a:p>
            <a:pPr marL="174625" indent="0">
              <a:lnSpc>
                <a:spcPct val="100000"/>
              </a:lnSpc>
              <a:spcBef>
                <a:spcPts val="600"/>
              </a:spcBef>
              <a:buClr>
                <a:schemeClr val="accent6">
                  <a:lumMod val="75000"/>
                </a:schemeClr>
              </a:buClr>
              <a:buSzPct val="150000"/>
              <a:buNone/>
            </a:pPr>
            <a:endParaRPr lang="nl-NL" sz="1800" dirty="0"/>
          </a:p>
        </p:txBody>
      </p:sp>
      <p:pic>
        <p:nvPicPr>
          <p:cNvPr id="7" name="Tijdelijke aanduiding voor afbeelding 35">
            <a:extLst>
              <a:ext uri="{FF2B5EF4-FFF2-40B4-BE49-F238E27FC236}">
                <a16:creationId xmlns:a16="http://schemas.microsoft.com/office/drawing/2014/main" id="{5A48533C-43ED-0A06-8107-BC766DAA92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 b="19"/>
          <a:stretch/>
        </p:blipFill>
        <p:spPr>
          <a:xfrm>
            <a:off x="9029700" y="0"/>
            <a:ext cx="3582819" cy="6858001"/>
          </a:xfrm>
          <a:custGeom>
            <a:avLst/>
            <a:gdLst>
              <a:gd name="connsiteX0" fmla="*/ 589845 w 5679107"/>
              <a:gd name="connsiteY0" fmla="*/ 0 h 6858000"/>
              <a:gd name="connsiteX1" fmla="*/ 3922881 w 5679107"/>
              <a:gd name="connsiteY1" fmla="*/ 0 h 6858000"/>
              <a:gd name="connsiteX2" fmla="*/ 3922881 w 5679107"/>
              <a:gd name="connsiteY2" fmla="*/ 6857999 h 6858000"/>
              <a:gd name="connsiteX3" fmla="*/ 5679107 w 5679107"/>
              <a:gd name="connsiteY3" fmla="*/ 6857999 h 6858000"/>
              <a:gd name="connsiteX4" fmla="*/ 5679107 w 5679107"/>
              <a:gd name="connsiteY4" fmla="*/ 6858000 h 6858000"/>
              <a:gd name="connsiteX5" fmla="*/ 0 w 5679107"/>
              <a:gd name="connsiteY5" fmla="*/ 6857999 h 6858000"/>
              <a:gd name="connsiteX6" fmla="*/ 656437 w 5679107"/>
              <a:gd name="connsiteY6" fmla="*/ 311632 h 6858000"/>
              <a:gd name="connsiteX0" fmla="*/ 589845 w 5679107"/>
              <a:gd name="connsiteY0" fmla="*/ 0 h 6857999"/>
              <a:gd name="connsiteX1" fmla="*/ 3922881 w 5679107"/>
              <a:gd name="connsiteY1" fmla="*/ 0 h 6857999"/>
              <a:gd name="connsiteX2" fmla="*/ 3922881 w 5679107"/>
              <a:gd name="connsiteY2" fmla="*/ 6857999 h 6857999"/>
              <a:gd name="connsiteX3" fmla="*/ 5679107 w 5679107"/>
              <a:gd name="connsiteY3" fmla="*/ 6857999 h 6857999"/>
              <a:gd name="connsiteX4" fmla="*/ 0 w 5679107"/>
              <a:gd name="connsiteY4" fmla="*/ 6857999 h 6857999"/>
              <a:gd name="connsiteX5" fmla="*/ 656437 w 5679107"/>
              <a:gd name="connsiteY5" fmla="*/ 311632 h 6857999"/>
              <a:gd name="connsiteX6" fmla="*/ 589845 w 5679107"/>
              <a:gd name="connsiteY6" fmla="*/ 0 h 6857999"/>
              <a:gd name="connsiteX0" fmla="*/ 589845 w 3922881"/>
              <a:gd name="connsiteY0" fmla="*/ 0 h 6857999"/>
              <a:gd name="connsiteX1" fmla="*/ 3922881 w 3922881"/>
              <a:gd name="connsiteY1" fmla="*/ 0 h 6857999"/>
              <a:gd name="connsiteX2" fmla="*/ 3922881 w 3922881"/>
              <a:gd name="connsiteY2" fmla="*/ 6857999 h 6857999"/>
              <a:gd name="connsiteX3" fmla="*/ 0 w 3922881"/>
              <a:gd name="connsiteY3" fmla="*/ 6857999 h 6857999"/>
              <a:gd name="connsiteX4" fmla="*/ 656437 w 3922881"/>
              <a:gd name="connsiteY4" fmla="*/ 311632 h 6857999"/>
              <a:gd name="connsiteX5" fmla="*/ 589845 w 3922881"/>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881" h="6857999">
                <a:moveTo>
                  <a:pt x="589845" y="0"/>
                </a:moveTo>
                <a:lnTo>
                  <a:pt x="3922881" y="0"/>
                </a:lnTo>
                <a:lnTo>
                  <a:pt x="3922881" y="6857999"/>
                </a:lnTo>
                <a:lnTo>
                  <a:pt x="0" y="6857999"/>
                </a:lnTo>
                <a:cubicBezTo>
                  <a:pt x="0" y="3536155"/>
                  <a:pt x="1281917" y="3432348"/>
                  <a:pt x="656437" y="311632"/>
                </a:cubicBezTo>
                <a:lnTo>
                  <a:pt x="589845" y="0"/>
                </a:lnTo>
                <a:close/>
              </a:path>
            </a:pathLst>
          </a:custGeom>
        </p:spPr>
      </p:pic>
      <p:sp>
        <p:nvSpPr>
          <p:cNvPr id="3" name="Tijdelijke aanduiding voor inhoud 3">
            <a:extLst>
              <a:ext uri="{FF2B5EF4-FFF2-40B4-BE49-F238E27FC236}">
                <a16:creationId xmlns:a16="http://schemas.microsoft.com/office/drawing/2014/main" id="{F05D681F-3FD4-8098-2B56-F4137A69D84E}"/>
              </a:ext>
            </a:extLst>
          </p:cNvPr>
          <p:cNvSpPr txBox="1">
            <a:spLocks/>
          </p:cNvSpPr>
          <p:nvPr/>
        </p:nvSpPr>
        <p:spPr>
          <a:xfrm>
            <a:off x="327168" y="1210301"/>
            <a:ext cx="9019309" cy="2600712"/>
          </a:xfrm>
          <a:prstGeom prst="rect">
            <a:avLst/>
          </a:prstGeom>
          <a:noFill/>
          <a:ln w="28575">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0">
              <a:lnSpc>
                <a:spcPct val="100000"/>
              </a:lnSpc>
              <a:spcBef>
                <a:spcPts val="600"/>
              </a:spcBef>
              <a:buFont typeface="Arial" panose="020B0604020202020204" pitchFamily="34" charset="0"/>
              <a:buNone/>
            </a:pPr>
            <a:r>
              <a:rPr lang="nl-NL" sz="2400" dirty="0"/>
              <a:t>Uitgangspunten uit besluit 7 maart:</a:t>
            </a:r>
          </a:p>
          <a:p>
            <a:pPr marL="517525" indent="-342900">
              <a:lnSpc>
                <a:spcPct val="100000"/>
              </a:lnSpc>
              <a:spcBef>
                <a:spcPts val="600"/>
              </a:spcBef>
            </a:pPr>
            <a:r>
              <a:rPr lang="nl-NL" sz="2400" dirty="0"/>
              <a:t>regionale aanwezigheid blijft</a:t>
            </a:r>
          </a:p>
          <a:p>
            <a:pPr marL="517525" indent="-342900">
              <a:lnSpc>
                <a:spcPct val="100000"/>
              </a:lnSpc>
              <a:spcBef>
                <a:spcPts val="600"/>
              </a:spcBef>
            </a:pPr>
            <a:r>
              <a:rPr lang="nl-NL" sz="2400" dirty="0"/>
              <a:t>de huidige federatiekantoren blijven aanspreekpunt HSV’s</a:t>
            </a:r>
          </a:p>
          <a:p>
            <a:pPr marL="517525" indent="-342900">
              <a:lnSpc>
                <a:spcPct val="100000"/>
              </a:lnSpc>
              <a:spcBef>
                <a:spcPts val="600"/>
              </a:spcBef>
            </a:pPr>
            <a:r>
              <a:rPr lang="nl-NL" sz="2400" dirty="0"/>
              <a:t>zorgvuldige afspraken over financiële reserves federaties</a:t>
            </a:r>
          </a:p>
          <a:p>
            <a:pPr marL="517525" indent="-342900">
              <a:lnSpc>
                <a:spcPct val="100000"/>
              </a:lnSpc>
              <a:spcBef>
                <a:spcPts val="600"/>
              </a:spcBef>
            </a:pPr>
            <a:r>
              <a:rPr lang="nl-NL" sz="2400" dirty="0"/>
              <a:t>baangarantie medewerkers</a:t>
            </a:r>
          </a:p>
          <a:p>
            <a:pPr marL="174625" indent="0">
              <a:lnSpc>
                <a:spcPct val="100000"/>
              </a:lnSpc>
              <a:spcBef>
                <a:spcPts val="600"/>
              </a:spcBef>
              <a:buClr>
                <a:schemeClr val="accent6">
                  <a:lumMod val="75000"/>
                </a:schemeClr>
              </a:buClr>
              <a:buSzPct val="150000"/>
              <a:buFont typeface="Arial" panose="020B0604020202020204" pitchFamily="34" charset="0"/>
              <a:buNone/>
            </a:pPr>
            <a:endParaRPr lang="nl-NL" sz="1800" dirty="0"/>
          </a:p>
        </p:txBody>
      </p:sp>
    </p:spTree>
    <p:extLst>
      <p:ext uri="{BB962C8B-B14F-4D97-AF65-F5344CB8AC3E}">
        <p14:creationId xmlns:p14="http://schemas.microsoft.com/office/powerpoint/2010/main" val="2643775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6C3CF8-47BB-62E0-029F-8780A68BF914}"/>
              </a:ext>
            </a:extLst>
          </p:cNvPr>
          <p:cNvSpPr>
            <a:spLocks noGrp="1"/>
          </p:cNvSpPr>
          <p:nvPr>
            <p:ph type="title"/>
          </p:nvPr>
        </p:nvSpPr>
        <p:spPr>
          <a:xfrm>
            <a:off x="0" y="384580"/>
            <a:ext cx="10818779" cy="938381"/>
          </a:xfrm>
        </p:spPr>
        <p:txBody>
          <a:bodyPr/>
          <a:lstStyle/>
          <a:p>
            <a:pPr marL="360363"/>
            <a:r>
              <a:rPr lang="nl-NL" sz="4000" b="1" dirty="0">
                <a:solidFill>
                  <a:srgbClr val="002060"/>
                </a:solidFill>
                <a:latin typeface="+mn-lt"/>
                <a:ea typeface="+mn-ea"/>
                <a:cs typeface="+mn-cs"/>
              </a:rPr>
              <a:t>Onderdelen aanpak transitie</a:t>
            </a:r>
          </a:p>
        </p:txBody>
      </p:sp>
      <p:sp>
        <p:nvSpPr>
          <p:cNvPr id="4" name="Tijdelijke aanduiding voor inhoud 3">
            <a:extLst>
              <a:ext uri="{FF2B5EF4-FFF2-40B4-BE49-F238E27FC236}">
                <a16:creationId xmlns:a16="http://schemas.microsoft.com/office/drawing/2014/main" id="{EB749234-1530-41A1-65A0-728C24A5923B}"/>
              </a:ext>
            </a:extLst>
          </p:cNvPr>
          <p:cNvSpPr txBox="1">
            <a:spLocks noGrp="1"/>
          </p:cNvSpPr>
          <p:nvPr>
            <p:ph idx="1"/>
          </p:nvPr>
        </p:nvSpPr>
        <p:spPr>
          <a:xfrm>
            <a:off x="149369" y="1716052"/>
            <a:ext cx="8880331" cy="5493812"/>
          </a:xfrm>
          <a:prstGeom prst="rect">
            <a:avLst/>
          </a:prstGeom>
          <a:noFill/>
          <a:ln w="28575">
            <a:noFill/>
          </a:ln>
        </p:spPr>
        <p:txBody>
          <a:bodyPr wrap="square" rtlCol="0">
            <a:spAutoFit/>
          </a:bodyPr>
          <a:lstStyle/>
          <a:p>
            <a:pPr marL="534988" indent="-360363">
              <a:lnSpc>
                <a:spcPct val="100000"/>
              </a:lnSpc>
              <a:spcBef>
                <a:spcPts val="600"/>
              </a:spcBef>
            </a:pPr>
            <a:r>
              <a:rPr lang="nl-NL" sz="2400" dirty="0"/>
              <a:t>communicatieplan voor HSV’s, federaties en medewerkers</a:t>
            </a:r>
          </a:p>
          <a:p>
            <a:pPr marL="534988" indent="-360363">
              <a:lnSpc>
                <a:spcPct val="100000"/>
              </a:lnSpc>
              <a:spcBef>
                <a:spcPts val="600"/>
              </a:spcBef>
            </a:pPr>
            <a:r>
              <a:rPr lang="nl-NL" sz="2400" dirty="0"/>
              <a:t>op regio avonden en benodigde extra momenten komen we hier op terug</a:t>
            </a:r>
          </a:p>
          <a:p>
            <a:pPr marL="534988" indent="-360363">
              <a:lnSpc>
                <a:spcPct val="100000"/>
              </a:lnSpc>
              <a:spcBef>
                <a:spcPts val="600"/>
              </a:spcBef>
              <a:buFont typeface="Arial" panose="020B0604020202020204" pitchFamily="34" charset="0"/>
              <a:buChar char="•"/>
            </a:pPr>
            <a:r>
              <a:rPr lang="nl-NL" sz="2400" dirty="0"/>
              <a:t>detailplanning met mijlpalen besluitvorming federaties en Sportvisserij Nederland</a:t>
            </a:r>
          </a:p>
          <a:p>
            <a:pPr marL="534988" indent="-360363">
              <a:lnSpc>
                <a:spcPct val="100000"/>
              </a:lnSpc>
              <a:spcBef>
                <a:spcPts val="600"/>
              </a:spcBef>
              <a:buFont typeface="Arial" panose="020B0604020202020204" pitchFamily="34" charset="0"/>
              <a:buChar char="•"/>
            </a:pPr>
            <a:r>
              <a:rPr lang="nl-NL" sz="2400" dirty="0"/>
              <a:t>speciale aandacht voor lokale dienstverlening richting HSV’s</a:t>
            </a:r>
          </a:p>
          <a:p>
            <a:pPr marL="534988" indent="-360363">
              <a:lnSpc>
                <a:spcPct val="100000"/>
              </a:lnSpc>
              <a:spcBef>
                <a:spcPts val="600"/>
              </a:spcBef>
              <a:buFont typeface="Arial" panose="020B0604020202020204" pitchFamily="34" charset="0"/>
              <a:buChar char="•"/>
            </a:pPr>
            <a:r>
              <a:rPr lang="nl-NL" sz="2400" dirty="0"/>
              <a:t>kick off op 15 mei voor bestuurders en medewerkers van federaties en Sportvisserij Nederland</a:t>
            </a:r>
          </a:p>
          <a:p>
            <a:pPr marL="534988" indent="-360363">
              <a:lnSpc>
                <a:spcPct val="100000"/>
              </a:lnSpc>
              <a:spcBef>
                <a:spcPts val="600"/>
              </a:spcBef>
              <a:buFont typeface="Arial" panose="020B0604020202020204" pitchFamily="34" charset="0"/>
              <a:buChar char="•"/>
            </a:pPr>
            <a:r>
              <a:rPr lang="nl-NL" sz="2400" dirty="0"/>
              <a:t>streefdatum zwaartepunt besluitvorming: ALV’s voorjaar 2025</a:t>
            </a:r>
          </a:p>
          <a:p>
            <a:pPr marL="534988" indent="-360363">
              <a:lnSpc>
                <a:spcPct val="100000"/>
              </a:lnSpc>
              <a:spcBef>
                <a:spcPts val="600"/>
              </a:spcBef>
              <a:buFont typeface="Arial" panose="020B0604020202020204" pitchFamily="34" charset="0"/>
              <a:buChar char="•"/>
            </a:pPr>
            <a:r>
              <a:rPr lang="nl-NL" sz="2400" dirty="0"/>
              <a:t>streefdatum invoering: 1 januari 2026</a:t>
            </a:r>
          </a:p>
          <a:p>
            <a:pPr marL="174625" indent="0">
              <a:lnSpc>
                <a:spcPct val="100000"/>
              </a:lnSpc>
              <a:spcBef>
                <a:spcPts val="600"/>
              </a:spcBef>
              <a:buNone/>
            </a:pPr>
            <a:endParaRPr lang="nl-NL" sz="2400" dirty="0"/>
          </a:p>
          <a:p>
            <a:pPr marL="534988" indent="-360363">
              <a:lnSpc>
                <a:spcPct val="100000"/>
              </a:lnSpc>
              <a:spcBef>
                <a:spcPts val="600"/>
              </a:spcBef>
              <a:buFont typeface="Arial" panose="020B0604020202020204" pitchFamily="34" charset="0"/>
              <a:buChar char="•"/>
            </a:pPr>
            <a:endParaRPr lang="nl-NL" sz="2400" dirty="0"/>
          </a:p>
          <a:p>
            <a:pPr marL="174625" indent="0">
              <a:lnSpc>
                <a:spcPct val="100000"/>
              </a:lnSpc>
              <a:spcBef>
                <a:spcPts val="600"/>
              </a:spcBef>
              <a:buClr>
                <a:schemeClr val="accent6">
                  <a:lumMod val="75000"/>
                </a:schemeClr>
              </a:buClr>
              <a:buSzPct val="150000"/>
              <a:buNone/>
            </a:pPr>
            <a:endParaRPr lang="nl-NL" sz="1800" dirty="0"/>
          </a:p>
        </p:txBody>
      </p:sp>
      <p:pic>
        <p:nvPicPr>
          <p:cNvPr id="7" name="Tijdelijke aanduiding voor afbeelding 35">
            <a:extLst>
              <a:ext uri="{FF2B5EF4-FFF2-40B4-BE49-F238E27FC236}">
                <a16:creationId xmlns:a16="http://schemas.microsoft.com/office/drawing/2014/main" id="{5A48533C-43ED-0A06-8107-BC766DAA92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 b="19"/>
          <a:stretch/>
        </p:blipFill>
        <p:spPr>
          <a:xfrm>
            <a:off x="9029700" y="0"/>
            <a:ext cx="3582819" cy="6858001"/>
          </a:xfrm>
          <a:custGeom>
            <a:avLst/>
            <a:gdLst>
              <a:gd name="connsiteX0" fmla="*/ 589845 w 5679107"/>
              <a:gd name="connsiteY0" fmla="*/ 0 h 6858000"/>
              <a:gd name="connsiteX1" fmla="*/ 3922881 w 5679107"/>
              <a:gd name="connsiteY1" fmla="*/ 0 h 6858000"/>
              <a:gd name="connsiteX2" fmla="*/ 3922881 w 5679107"/>
              <a:gd name="connsiteY2" fmla="*/ 6857999 h 6858000"/>
              <a:gd name="connsiteX3" fmla="*/ 5679107 w 5679107"/>
              <a:gd name="connsiteY3" fmla="*/ 6857999 h 6858000"/>
              <a:gd name="connsiteX4" fmla="*/ 5679107 w 5679107"/>
              <a:gd name="connsiteY4" fmla="*/ 6858000 h 6858000"/>
              <a:gd name="connsiteX5" fmla="*/ 0 w 5679107"/>
              <a:gd name="connsiteY5" fmla="*/ 6857999 h 6858000"/>
              <a:gd name="connsiteX6" fmla="*/ 656437 w 5679107"/>
              <a:gd name="connsiteY6" fmla="*/ 311632 h 6858000"/>
              <a:gd name="connsiteX0" fmla="*/ 589845 w 5679107"/>
              <a:gd name="connsiteY0" fmla="*/ 0 h 6857999"/>
              <a:gd name="connsiteX1" fmla="*/ 3922881 w 5679107"/>
              <a:gd name="connsiteY1" fmla="*/ 0 h 6857999"/>
              <a:gd name="connsiteX2" fmla="*/ 3922881 w 5679107"/>
              <a:gd name="connsiteY2" fmla="*/ 6857999 h 6857999"/>
              <a:gd name="connsiteX3" fmla="*/ 5679107 w 5679107"/>
              <a:gd name="connsiteY3" fmla="*/ 6857999 h 6857999"/>
              <a:gd name="connsiteX4" fmla="*/ 0 w 5679107"/>
              <a:gd name="connsiteY4" fmla="*/ 6857999 h 6857999"/>
              <a:gd name="connsiteX5" fmla="*/ 656437 w 5679107"/>
              <a:gd name="connsiteY5" fmla="*/ 311632 h 6857999"/>
              <a:gd name="connsiteX6" fmla="*/ 589845 w 5679107"/>
              <a:gd name="connsiteY6" fmla="*/ 0 h 6857999"/>
              <a:gd name="connsiteX0" fmla="*/ 589845 w 3922881"/>
              <a:gd name="connsiteY0" fmla="*/ 0 h 6857999"/>
              <a:gd name="connsiteX1" fmla="*/ 3922881 w 3922881"/>
              <a:gd name="connsiteY1" fmla="*/ 0 h 6857999"/>
              <a:gd name="connsiteX2" fmla="*/ 3922881 w 3922881"/>
              <a:gd name="connsiteY2" fmla="*/ 6857999 h 6857999"/>
              <a:gd name="connsiteX3" fmla="*/ 0 w 3922881"/>
              <a:gd name="connsiteY3" fmla="*/ 6857999 h 6857999"/>
              <a:gd name="connsiteX4" fmla="*/ 656437 w 3922881"/>
              <a:gd name="connsiteY4" fmla="*/ 311632 h 6857999"/>
              <a:gd name="connsiteX5" fmla="*/ 589845 w 3922881"/>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881" h="6857999">
                <a:moveTo>
                  <a:pt x="589845" y="0"/>
                </a:moveTo>
                <a:lnTo>
                  <a:pt x="3922881" y="0"/>
                </a:lnTo>
                <a:lnTo>
                  <a:pt x="3922881" y="6857999"/>
                </a:lnTo>
                <a:lnTo>
                  <a:pt x="0" y="6857999"/>
                </a:lnTo>
                <a:cubicBezTo>
                  <a:pt x="0" y="3536155"/>
                  <a:pt x="1281917" y="3432348"/>
                  <a:pt x="656437" y="311632"/>
                </a:cubicBezTo>
                <a:lnTo>
                  <a:pt x="589845" y="0"/>
                </a:lnTo>
                <a:close/>
              </a:path>
            </a:pathLst>
          </a:custGeom>
        </p:spPr>
      </p:pic>
    </p:spTree>
    <p:extLst>
      <p:ext uri="{BB962C8B-B14F-4D97-AF65-F5344CB8AC3E}">
        <p14:creationId xmlns:p14="http://schemas.microsoft.com/office/powerpoint/2010/main" val="3294386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jdelijke aanduiding voor tekst 77"/>
          <p:cNvSpPr>
            <a:spLocks noGrp="1"/>
          </p:cNvSpPr>
          <p:nvPr>
            <p:ph type="body" sz="quarter" idx="17"/>
          </p:nvPr>
        </p:nvSpPr>
        <p:spPr/>
        <p:txBody>
          <a:bodyPr/>
          <a:lstStyle/>
          <a:p>
            <a:endParaRPr lang="nl-NL" dirty="0"/>
          </a:p>
        </p:txBody>
      </p:sp>
      <p:sp>
        <p:nvSpPr>
          <p:cNvPr id="57" name="Titel 56"/>
          <p:cNvSpPr>
            <a:spLocks noGrp="1"/>
          </p:cNvSpPr>
          <p:nvPr>
            <p:ph type="title"/>
          </p:nvPr>
        </p:nvSpPr>
        <p:spPr/>
        <p:txBody>
          <a:bodyPr/>
          <a:lstStyle/>
          <a:p>
            <a:r>
              <a:rPr lang="nl-NL" dirty="0"/>
              <a:t>Korte pauze</a:t>
            </a:r>
          </a:p>
        </p:txBody>
      </p:sp>
      <p:sp>
        <p:nvSpPr>
          <p:cNvPr id="67" name="Tijdelijke aanduiding voor tekst 3"/>
          <p:cNvSpPr txBox="1">
            <a:spLocks/>
          </p:cNvSpPr>
          <p:nvPr/>
        </p:nvSpPr>
        <p:spPr>
          <a:xfrm>
            <a:off x="545856" y="951113"/>
            <a:ext cx="11141674" cy="284560"/>
          </a:xfrm>
          <a:prstGeom prst="rect">
            <a:avLst/>
          </a:prstGeom>
        </p:spPr>
        <p:txBody>
          <a:bodyPr/>
          <a:lstStyle>
            <a:lvl1pPr marL="0" indent="0" algn="l" defTabSz="914400" rtl="0" eaLnBrk="1" latinLnBrk="0" hangingPunct="1">
              <a:lnSpc>
                <a:spcPts val="2000"/>
              </a:lnSpc>
              <a:spcBef>
                <a:spcPts val="1000"/>
              </a:spcBef>
              <a:buFont typeface="Arial" panose="020B0604020202020204" pitchFamily="34" charset="0"/>
              <a:buNone/>
              <a:defRPr sz="1600" kern="1200">
                <a:solidFill>
                  <a:schemeClr val="tx1"/>
                </a:solidFill>
                <a:latin typeface="+mn-lt"/>
                <a:ea typeface="+mn-ea"/>
                <a:cs typeface="+mn-cs"/>
              </a:defRPr>
            </a:lvl1pPr>
            <a:lvl2pPr marL="266700" indent="-266700" algn="l" defTabSz="914400" rtl="0" eaLnBrk="1" latinLnBrk="0" hangingPunct="1">
              <a:lnSpc>
                <a:spcPct val="90000"/>
              </a:lnSpc>
              <a:spcBef>
                <a:spcPts val="8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533400" indent="-265113"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b="1" kern="1200" baseline="0">
                <a:solidFill>
                  <a:schemeClr val="accent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600" i="1" kern="1200">
                <a:solidFill>
                  <a:schemeClr val="accent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7pPr>
            <a:lvl8pPr marL="533400" indent="-258763"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800" b="1" kern="1200">
                <a:solidFill>
                  <a:schemeClr val="accent2"/>
                </a:solidFill>
                <a:latin typeface="+mn-lt"/>
                <a:ea typeface="+mn-ea"/>
                <a:cs typeface="+mn-cs"/>
              </a:defRPr>
            </a:lvl9pPr>
          </a:lstStyle>
          <a:p>
            <a:pPr algn="r"/>
            <a:r>
              <a:rPr lang="nl-NL" sz="1800" b="1" dirty="0">
                <a:solidFill>
                  <a:schemeClr val="bg2"/>
                </a:solidFill>
              </a:rPr>
              <a:t>Tot zo!</a:t>
            </a:r>
          </a:p>
        </p:txBody>
      </p:sp>
      <p:sp>
        <p:nvSpPr>
          <p:cNvPr id="76" name="Oval 11"/>
          <p:cNvSpPr/>
          <p:nvPr/>
        </p:nvSpPr>
        <p:spPr>
          <a:xfrm>
            <a:off x="1945689" y="5781223"/>
            <a:ext cx="728550" cy="728546"/>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6"/>
          <p:cNvSpPr>
            <a:spLocks noEditPoints="1"/>
          </p:cNvSpPr>
          <p:nvPr/>
        </p:nvSpPr>
        <p:spPr bwMode="auto">
          <a:xfrm>
            <a:off x="2076777" y="5949393"/>
            <a:ext cx="466374" cy="392206"/>
          </a:xfrm>
          <a:custGeom>
            <a:avLst/>
            <a:gdLst>
              <a:gd name="T0" fmla="*/ 2781 w 3336"/>
              <a:gd name="T1" fmla="*/ 1859 h 2814"/>
              <a:gd name="T2" fmla="*/ 2793 w 3336"/>
              <a:gd name="T3" fmla="*/ 1947 h 2814"/>
              <a:gd name="T4" fmla="*/ 1638 w 3336"/>
              <a:gd name="T5" fmla="*/ 1983 h 2814"/>
              <a:gd name="T6" fmla="*/ 1568 w 3336"/>
              <a:gd name="T7" fmla="*/ 1930 h 2814"/>
              <a:gd name="T8" fmla="*/ 1602 w 3336"/>
              <a:gd name="T9" fmla="*/ 1848 h 2814"/>
              <a:gd name="T10" fmla="*/ 2307 w 3336"/>
              <a:gd name="T11" fmla="*/ 1364 h 2814"/>
              <a:gd name="T12" fmla="*/ 2770 w 3336"/>
              <a:gd name="T13" fmla="*/ 1434 h 2814"/>
              <a:gd name="T14" fmla="*/ 2804 w 3336"/>
              <a:gd name="T15" fmla="*/ 1516 h 2814"/>
              <a:gd name="T16" fmla="*/ 2734 w 3336"/>
              <a:gd name="T17" fmla="*/ 1569 h 2814"/>
              <a:gd name="T18" fmla="*/ 2020 w 3336"/>
              <a:gd name="T19" fmla="*/ 1613 h 2814"/>
              <a:gd name="T20" fmla="*/ 1204 w 3336"/>
              <a:gd name="T21" fmla="*/ 2292 h 2814"/>
              <a:gd name="T22" fmla="*/ 1317 w 3336"/>
              <a:gd name="T23" fmla="*/ 2352 h 2814"/>
              <a:gd name="T24" fmla="*/ 2420 w 3336"/>
              <a:gd name="T25" fmla="*/ 2369 h 2814"/>
              <a:gd name="T26" fmla="*/ 2810 w 3336"/>
              <a:gd name="T27" fmla="*/ 2360 h 2814"/>
              <a:gd name="T28" fmla="*/ 3105 w 3336"/>
              <a:gd name="T29" fmla="*/ 2342 h 2814"/>
              <a:gd name="T30" fmla="*/ 3185 w 3336"/>
              <a:gd name="T31" fmla="*/ 2243 h 2814"/>
              <a:gd name="T32" fmla="*/ 3177 w 3336"/>
              <a:gd name="T33" fmla="*/ 1123 h 2814"/>
              <a:gd name="T34" fmla="*/ 3079 w 3336"/>
              <a:gd name="T35" fmla="*/ 1043 h 2814"/>
              <a:gd name="T36" fmla="*/ 1710 w 3336"/>
              <a:gd name="T37" fmla="*/ 954 h 2814"/>
              <a:gd name="T38" fmla="*/ 1763 w 3336"/>
              <a:gd name="T39" fmla="*/ 1024 h 2814"/>
              <a:gd name="T40" fmla="*/ 1710 w 3336"/>
              <a:gd name="T41" fmla="*/ 1092 h 2814"/>
              <a:gd name="T42" fmla="*/ 551 w 3336"/>
              <a:gd name="T43" fmla="*/ 1074 h 2814"/>
              <a:gd name="T44" fmla="*/ 540 w 3336"/>
              <a:gd name="T45" fmla="*/ 987 h 2814"/>
              <a:gd name="T46" fmla="*/ 602 w 3336"/>
              <a:gd name="T47" fmla="*/ 534 h 2814"/>
              <a:gd name="T48" fmla="*/ 1318 w 3336"/>
              <a:gd name="T49" fmla="*/ 570 h 2814"/>
              <a:gd name="T50" fmla="*/ 1307 w 3336"/>
              <a:gd name="T51" fmla="*/ 658 h 2814"/>
              <a:gd name="T52" fmla="*/ 583 w 3336"/>
              <a:gd name="T53" fmla="*/ 676 h 2814"/>
              <a:gd name="T54" fmla="*/ 530 w 3336"/>
              <a:gd name="T55" fmla="*/ 606 h 2814"/>
              <a:gd name="T56" fmla="*/ 583 w 3336"/>
              <a:gd name="T57" fmla="*/ 536 h 2814"/>
              <a:gd name="T58" fmla="*/ 200 w 3336"/>
              <a:gd name="T59" fmla="*/ 172 h 2814"/>
              <a:gd name="T60" fmla="*/ 141 w 3336"/>
              <a:gd name="T61" fmla="*/ 285 h 2814"/>
              <a:gd name="T62" fmla="*/ 180 w 3336"/>
              <a:gd name="T63" fmla="*/ 1425 h 2814"/>
              <a:gd name="T64" fmla="*/ 487 w 3336"/>
              <a:gd name="T65" fmla="*/ 1465 h 2814"/>
              <a:gd name="T66" fmla="*/ 546 w 3336"/>
              <a:gd name="T67" fmla="*/ 1493 h 2814"/>
              <a:gd name="T68" fmla="*/ 942 w 3336"/>
              <a:gd name="T69" fmla="*/ 1467 h 2814"/>
              <a:gd name="T70" fmla="*/ 2088 w 3336"/>
              <a:gd name="T71" fmla="*/ 1441 h 2814"/>
              <a:gd name="T72" fmla="*/ 2148 w 3336"/>
              <a:gd name="T73" fmla="*/ 1328 h 2814"/>
              <a:gd name="T74" fmla="*/ 2109 w 3336"/>
              <a:gd name="T75" fmla="*/ 188 h 2814"/>
              <a:gd name="T76" fmla="*/ 277 w 3336"/>
              <a:gd name="T77" fmla="*/ 149 h 2814"/>
              <a:gd name="T78" fmla="*/ 2139 w 3336"/>
              <a:gd name="T79" fmla="*/ 26 h 2814"/>
              <a:gd name="T80" fmla="*/ 2278 w 3336"/>
              <a:gd name="T81" fmla="*/ 165 h 2814"/>
              <a:gd name="T82" fmla="*/ 3048 w 3336"/>
              <a:gd name="T83" fmla="*/ 887 h 2814"/>
              <a:gd name="T84" fmla="*/ 3238 w 3336"/>
              <a:gd name="T85" fmla="*/ 957 h 2814"/>
              <a:gd name="T86" fmla="*/ 3333 w 3336"/>
              <a:gd name="T87" fmla="*/ 1130 h 2814"/>
              <a:gd name="T88" fmla="*/ 3310 w 3336"/>
              <a:gd name="T89" fmla="*/ 2336 h 2814"/>
              <a:gd name="T90" fmla="*/ 3171 w 3336"/>
              <a:gd name="T91" fmla="*/ 2474 h 2814"/>
              <a:gd name="T92" fmla="*/ 2669 w 3336"/>
              <a:gd name="T93" fmla="*/ 2786 h 2814"/>
              <a:gd name="T94" fmla="*/ 2594 w 3336"/>
              <a:gd name="T95" fmla="*/ 2813 h 2814"/>
              <a:gd name="T96" fmla="*/ 2336 w 3336"/>
              <a:gd name="T97" fmla="*/ 2500 h 2814"/>
              <a:gd name="T98" fmla="*/ 1162 w 3336"/>
              <a:gd name="T99" fmla="*/ 2454 h 2814"/>
              <a:gd name="T100" fmla="*/ 1043 w 3336"/>
              <a:gd name="T101" fmla="*/ 2297 h 2814"/>
              <a:gd name="T102" fmla="*/ 787 w 3336"/>
              <a:gd name="T103" fmla="*/ 1899 h 2814"/>
              <a:gd name="T104" fmla="*/ 712 w 3336"/>
              <a:gd name="T105" fmla="*/ 1926 h 2814"/>
              <a:gd name="T106" fmla="*/ 454 w 3336"/>
              <a:gd name="T107" fmla="*/ 1613 h 2814"/>
              <a:gd name="T108" fmla="*/ 131 w 3336"/>
              <a:gd name="T109" fmla="*/ 1567 h 2814"/>
              <a:gd name="T110" fmla="*/ 12 w 3336"/>
              <a:gd name="T111" fmla="*/ 1410 h 2814"/>
              <a:gd name="T112" fmla="*/ 12 w 3336"/>
              <a:gd name="T113" fmla="*/ 203 h 2814"/>
              <a:gd name="T114" fmla="*/ 131 w 3336"/>
              <a:gd name="T115" fmla="*/ 47 h 2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36" h="2814">
                <a:moveTo>
                  <a:pt x="1638" y="1838"/>
                </a:moveTo>
                <a:lnTo>
                  <a:pt x="2730" y="1838"/>
                </a:lnTo>
                <a:lnTo>
                  <a:pt x="2749" y="1841"/>
                </a:lnTo>
                <a:lnTo>
                  <a:pt x="2766" y="1848"/>
                </a:lnTo>
                <a:lnTo>
                  <a:pt x="2781" y="1859"/>
                </a:lnTo>
                <a:lnTo>
                  <a:pt x="2793" y="1873"/>
                </a:lnTo>
                <a:lnTo>
                  <a:pt x="2800" y="1891"/>
                </a:lnTo>
                <a:lnTo>
                  <a:pt x="2803" y="1911"/>
                </a:lnTo>
                <a:lnTo>
                  <a:pt x="2800" y="1930"/>
                </a:lnTo>
                <a:lnTo>
                  <a:pt x="2793" y="1947"/>
                </a:lnTo>
                <a:lnTo>
                  <a:pt x="2781" y="1961"/>
                </a:lnTo>
                <a:lnTo>
                  <a:pt x="2767" y="1972"/>
                </a:lnTo>
                <a:lnTo>
                  <a:pt x="2750" y="1979"/>
                </a:lnTo>
                <a:lnTo>
                  <a:pt x="2730" y="1983"/>
                </a:lnTo>
                <a:lnTo>
                  <a:pt x="1638" y="1983"/>
                </a:lnTo>
                <a:lnTo>
                  <a:pt x="1619" y="1979"/>
                </a:lnTo>
                <a:lnTo>
                  <a:pt x="1602" y="1972"/>
                </a:lnTo>
                <a:lnTo>
                  <a:pt x="1588" y="1961"/>
                </a:lnTo>
                <a:lnTo>
                  <a:pt x="1575" y="1947"/>
                </a:lnTo>
                <a:lnTo>
                  <a:pt x="1568" y="1930"/>
                </a:lnTo>
                <a:lnTo>
                  <a:pt x="1566" y="1911"/>
                </a:lnTo>
                <a:lnTo>
                  <a:pt x="1568" y="1891"/>
                </a:lnTo>
                <a:lnTo>
                  <a:pt x="1575" y="1873"/>
                </a:lnTo>
                <a:lnTo>
                  <a:pt x="1588" y="1859"/>
                </a:lnTo>
                <a:lnTo>
                  <a:pt x="1602" y="1848"/>
                </a:lnTo>
                <a:lnTo>
                  <a:pt x="1619" y="1841"/>
                </a:lnTo>
                <a:lnTo>
                  <a:pt x="1638" y="1838"/>
                </a:lnTo>
                <a:close/>
                <a:moveTo>
                  <a:pt x="2308" y="1040"/>
                </a:moveTo>
                <a:lnTo>
                  <a:pt x="2308" y="1329"/>
                </a:lnTo>
                <a:lnTo>
                  <a:pt x="2307" y="1364"/>
                </a:lnTo>
                <a:lnTo>
                  <a:pt x="2302" y="1396"/>
                </a:lnTo>
                <a:lnTo>
                  <a:pt x="2293" y="1425"/>
                </a:lnTo>
                <a:lnTo>
                  <a:pt x="2734" y="1425"/>
                </a:lnTo>
                <a:lnTo>
                  <a:pt x="2753" y="1427"/>
                </a:lnTo>
                <a:lnTo>
                  <a:pt x="2770" y="1434"/>
                </a:lnTo>
                <a:lnTo>
                  <a:pt x="2786" y="1446"/>
                </a:lnTo>
                <a:lnTo>
                  <a:pt x="2797" y="1461"/>
                </a:lnTo>
                <a:lnTo>
                  <a:pt x="2804" y="1478"/>
                </a:lnTo>
                <a:lnTo>
                  <a:pt x="2806" y="1497"/>
                </a:lnTo>
                <a:lnTo>
                  <a:pt x="2804" y="1516"/>
                </a:lnTo>
                <a:lnTo>
                  <a:pt x="2797" y="1533"/>
                </a:lnTo>
                <a:lnTo>
                  <a:pt x="2786" y="1549"/>
                </a:lnTo>
                <a:lnTo>
                  <a:pt x="2770" y="1560"/>
                </a:lnTo>
                <a:lnTo>
                  <a:pt x="2753" y="1567"/>
                </a:lnTo>
                <a:lnTo>
                  <a:pt x="2734" y="1569"/>
                </a:lnTo>
                <a:lnTo>
                  <a:pt x="2172" y="1569"/>
                </a:lnTo>
                <a:lnTo>
                  <a:pt x="2138" y="1588"/>
                </a:lnTo>
                <a:lnTo>
                  <a:pt x="2101" y="1602"/>
                </a:lnTo>
                <a:lnTo>
                  <a:pt x="2061" y="1610"/>
                </a:lnTo>
                <a:lnTo>
                  <a:pt x="2020" y="1613"/>
                </a:lnTo>
                <a:lnTo>
                  <a:pt x="1181" y="1613"/>
                </a:lnTo>
                <a:lnTo>
                  <a:pt x="1181" y="2215"/>
                </a:lnTo>
                <a:lnTo>
                  <a:pt x="1184" y="2243"/>
                </a:lnTo>
                <a:lnTo>
                  <a:pt x="1191" y="2269"/>
                </a:lnTo>
                <a:lnTo>
                  <a:pt x="1204" y="2292"/>
                </a:lnTo>
                <a:lnTo>
                  <a:pt x="1220" y="2312"/>
                </a:lnTo>
                <a:lnTo>
                  <a:pt x="1240" y="2328"/>
                </a:lnTo>
                <a:lnTo>
                  <a:pt x="1264" y="2342"/>
                </a:lnTo>
                <a:lnTo>
                  <a:pt x="1289" y="2349"/>
                </a:lnTo>
                <a:lnTo>
                  <a:pt x="1317" y="2352"/>
                </a:lnTo>
                <a:lnTo>
                  <a:pt x="2369" y="2352"/>
                </a:lnTo>
                <a:lnTo>
                  <a:pt x="2384" y="2353"/>
                </a:lnTo>
                <a:lnTo>
                  <a:pt x="2397" y="2356"/>
                </a:lnTo>
                <a:lnTo>
                  <a:pt x="2410" y="2362"/>
                </a:lnTo>
                <a:lnTo>
                  <a:pt x="2420" y="2369"/>
                </a:lnTo>
                <a:lnTo>
                  <a:pt x="2429" y="2380"/>
                </a:lnTo>
                <a:lnTo>
                  <a:pt x="2605" y="2613"/>
                </a:lnTo>
                <a:lnTo>
                  <a:pt x="2783" y="2380"/>
                </a:lnTo>
                <a:lnTo>
                  <a:pt x="2796" y="2369"/>
                </a:lnTo>
                <a:lnTo>
                  <a:pt x="2810" y="2360"/>
                </a:lnTo>
                <a:lnTo>
                  <a:pt x="2825" y="2354"/>
                </a:lnTo>
                <a:lnTo>
                  <a:pt x="2842" y="2352"/>
                </a:lnTo>
                <a:lnTo>
                  <a:pt x="3052" y="2352"/>
                </a:lnTo>
                <a:lnTo>
                  <a:pt x="3079" y="2349"/>
                </a:lnTo>
                <a:lnTo>
                  <a:pt x="3105" y="2342"/>
                </a:lnTo>
                <a:lnTo>
                  <a:pt x="3129" y="2328"/>
                </a:lnTo>
                <a:lnTo>
                  <a:pt x="3149" y="2312"/>
                </a:lnTo>
                <a:lnTo>
                  <a:pt x="3165" y="2292"/>
                </a:lnTo>
                <a:lnTo>
                  <a:pt x="3177" y="2269"/>
                </a:lnTo>
                <a:lnTo>
                  <a:pt x="3185" y="2243"/>
                </a:lnTo>
                <a:lnTo>
                  <a:pt x="3188" y="2215"/>
                </a:lnTo>
                <a:lnTo>
                  <a:pt x="3187" y="2215"/>
                </a:lnTo>
                <a:lnTo>
                  <a:pt x="3187" y="1176"/>
                </a:lnTo>
                <a:lnTo>
                  <a:pt x="3185" y="1148"/>
                </a:lnTo>
                <a:lnTo>
                  <a:pt x="3177" y="1123"/>
                </a:lnTo>
                <a:lnTo>
                  <a:pt x="3165" y="1100"/>
                </a:lnTo>
                <a:lnTo>
                  <a:pt x="3148" y="1079"/>
                </a:lnTo>
                <a:lnTo>
                  <a:pt x="3128" y="1063"/>
                </a:lnTo>
                <a:lnTo>
                  <a:pt x="3104" y="1050"/>
                </a:lnTo>
                <a:lnTo>
                  <a:pt x="3079" y="1043"/>
                </a:lnTo>
                <a:lnTo>
                  <a:pt x="3052" y="1040"/>
                </a:lnTo>
                <a:lnTo>
                  <a:pt x="2308" y="1040"/>
                </a:lnTo>
                <a:close/>
                <a:moveTo>
                  <a:pt x="602" y="951"/>
                </a:moveTo>
                <a:lnTo>
                  <a:pt x="1691" y="951"/>
                </a:lnTo>
                <a:lnTo>
                  <a:pt x="1710" y="954"/>
                </a:lnTo>
                <a:lnTo>
                  <a:pt x="1727" y="961"/>
                </a:lnTo>
                <a:lnTo>
                  <a:pt x="1741" y="972"/>
                </a:lnTo>
                <a:lnTo>
                  <a:pt x="1752" y="987"/>
                </a:lnTo>
                <a:lnTo>
                  <a:pt x="1760" y="1004"/>
                </a:lnTo>
                <a:lnTo>
                  <a:pt x="1763" y="1024"/>
                </a:lnTo>
                <a:lnTo>
                  <a:pt x="1762" y="1043"/>
                </a:lnTo>
                <a:lnTo>
                  <a:pt x="1754" y="1060"/>
                </a:lnTo>
                <a:lnTo>
                  <a:pt x="1743" y="1074"/>
                </a:lnTo>
                <a:lnTo>
                  <a:pt x="1728" y="1085"/>
                </a:lnTo>
                <a:lnTo>
                  <a:pt x="1710" y="1092"/>
                </a:lnTo>
                <a:lnTo>
                  <a:pt x="1691" y="1095"/>
                </a:lnTo>
                <a:lnTo>
                  <a:pt x="602" y="1095"/>
                </a:lnTo>
                <a:lnTo>
                  <a:pt x="583" y="1092"/>
                </a:lnTo>
                <a:lnTo>
                  <a:pt x="566" y="1085"/>
                </a:lnTo>
                <a:lnTo>
                  <a:pt x="551" y="1074"/>
                </a:lnTo>
                <a:lnTo>
                  <a:pt x="540" y="1060"/>
                </a:lnTo>
                <a:lnTo>
                  <a:pt x="532" y="1043"/>
                </a:lnTo>
                <a:lnTo>
                  <a:pt x="530" y="1024"/>
                </a:lnTo>
                <a:lnTo>
                  <a:pt x="532" y="1004"/>
                </a:lnTo>
                <a:lnTo>
                  <a:pt x="540" y="987"/>
                </a:lnTo>
                <a:lnTo>
                  <a:pt x="551" y="972"/>
                </a:lnTo>
                <a:lnTo>
                  <a:pt x="566" y="961"/>
                </a:lnTo>
                <a:lnTo>
                  <a:pt x="583" y="954"/>
                </a:lnTo>
                <a:lnTo>
                  <a:pt x="602" y="951"/>
                </a:lnTo>
                <a:close/>
                <a:moveTo>
                  <a:pt x="602" y="534"/>
                </a:moveTo>
                <a:lnTo>
                  <a:pt x="1257" y="534"/>
                </a:lnTo>
                <a:lnTo>
                  <a:pt x="1276" y="536"/>
                </a:lnTo>
                <a:lnTo>
                  <a:pt x="1293" y="543"/>
                </a:lnTo>
                <a:lnTo>
                  <a:pt x="1307" y="555"/>
                </a:lnTo>
                <a:lnTo>
                  <a:pt x="1318" y="570"/>
                </a:lnTo>
                <a:lnTo>
                  <a:pt x="1326" y="587"/>
                </a:lnTo>
                <a:lnTo>
                  <a:pt x="1329" y="606"/>
                </a:lnTo>
                <a:lnTo>
                  <a:pt x="1326" y="625"/>
                </a:lnTo>
                <a:lnTo>
                  <a:pt x="1318" y="642"/>
                </a:lnTo>
                <a:lnTo>
                  <a:pt x="1307" y="658"/>
                </a:lnTo>
                <a:lnTo>
                  <a:pt x="1293" y="669"/>
                </a:lnTo>
                <a:lnTo>
                  <a:pt x="1276" y="676"/>
                </a:lnTo>
                <a:lnTo>
                  <a:pt x="1257" y="678"/>
                </a:lnTo>
                <a:lnTo>
                  <a:pt x="602" y="678"/>
                </a:lnTo>
                <a:lnTo>
                  <a:pt x="583" y="676"/>
                </a:lnTo>
                <a:lnTo>
                  <a:pt x="566" y="669"/>
                </a:lnTo>
                <a:lnTo>
                  <a:pt x="551" y="658"/>
                </a:lnTo>
                <a:lnTo>
                  <a:pt x="540" y="642"/>
                </a:lnTo>
                <a:lnTo>
                  <a:pt x="532" y="625"/>
                </a:lnTo>
                <a:lnTo>
                  <a:pt x="530" y="606"/>
                </a:lnTo>
                <a:lnTo>
                  <a:pt x="532" y="587"/>
                </a:lnTo>
                <a:lnTo>
                  <a:pt x="540" y="570"/>
                </a:lnTo>
                <a:lnTo>
                  <a:pt x="551" y="555"/>
                </a:lnTo>
                <a:lnTo>
                  <a:pt x="566" y="543"/>
                </a:lnTo>
                <a:lnTo>
                  <a:pt x="583" y="536"/>
                </a:lnTo>
                <a:lnTo>
                  <a:pt x="602" y="534"/>
                </a:lnTo>
                <a:close/>
                <a:moveTo>
                  <a:pt x="277" y="149"/>
                </a:moveTo>
                <a:lnTo>
                  <a:pt x="250" y="152"/>
                </a:lnTo>
                <a:lnTo>
                  <a:pt x="224" y="159"/>
                </a:lnTo>
                <a:lnTo>
                  <a:pt x="200" y="172"/>
                </a:lnTo>
                <a:lnTo>
                  <a:pt x="180" y="188"/>
                </a:lnTo>
                <a:lnTo>
                  <a:pt x="164" y="208"/>
                </a:lnTo>
                <a:lnTo>
                  <a:pt x="152" y="232"/>
                </a:lnTo>
                <a:lnTo>
                  <a:pt x="144" y="257"/>
                </a:lnTo>
                <a:lnTo>
                  <a:pt x="141" y="285"/>
                </a:lnTo>
                <a:lnTo>
                  <a:pt x="141" y="1328"/>
                </a:lnTo>
                <a:lnTo>
                  <a:pt x="144" y="1356"/>
                </a:lnTo>
                <a:lnTo>
                  <a:pt x="152" y="1382"/>
                </a:lnTo>
                <a:lnTo>
                  <a:pt x="164" y="1405"/>
                </a:lnTo>
                <a:lnTo>
                  <a:pt x="180" y="1425"/>
                </a:lnTo>
                <a:lnTo>
                  <a:pt x="200" y="1441"/>
                </a:lnTo>
                <a:lnTo>
                  <a:pt x="224" y="1455"/>
                </a:lnTo>
                <a:lnTo>
                  <a:pt x="250" y="1462"/>
                </a:lnTo>
                <a:lnTo>
                  <a:pt x="277" y="1465"/>
                </a:lnTo>
                <a:lnTo>
                  <a:pt x="487" y="1465"/>
                </a:lnTo>
                <a:lnTo>
                  <a:pt x="501" y="1466"/>
                </a:lnTo>
                <a:lnTo>
                  <a:pt x="514" y="1469"/>
                </a:lnTo>
                <a:lnTo>
                  <a:pt x="527" y="1475"/>
                </a:lnTo>
                <a:lnTo>
                  <a:pt x="538" y="1483"/>
                </a:lnTo>
                <a:lnTo>
                  <a:pt x="546" y="1493"/>
                </a:lnTo>
                <a:lnTo>
                  <a:pt x="723" y="1726"/>
                </a:lnTo>
                <a:lnTo>
                  <a:pt x="900" y="1493"/>
                </a:lnTo>
                <a:lnTo>
                  <a:pt x="913" y="1482"/>
                </a:lnTo>
                <a:lnTo>
                  <a:pt x="927" y="1473"/>
                </a:lnTo>
                <a:lnTo>
                  <a:pt x="942" y="1467"/>
                </a:lnTo>
                <a:lnTo>
                  <a:pt x="960" y="1465"/>
                </a:lnTo>
                <a:lnTo>
                  <a:pt x="2011" y="1465"/>
                </a:lnTo>
                <a:lnTo>
                  <a:pt x="2040" y="1462"/>
                </a:lnTo>
                <a:lnTo>
                  <a:pt x="2065" y="1455"/>
                </a:lnTo>
                <a:lnTo>
                  <a:pt x="2088" y="1441"/>
                </a:lnTo>
                <a:lnTo>
                  <a:pt x="2109" y="1425"/>
                </a:lnTo>
                <a:lnTo>
                  <a:pt x="2125" y="1405"/>
                </a:lnTo>
                <a:lnTo>
                  <a:pt x="2138" y="1382"/>
                </a:lnTo>
                <a:lnTo>
                  <a:pt x="2145" y="1356"/>
                </a:lnTo>
                <a:lnTo>
                  <a:pt x="2148" y="1328"/>
                </a:lnTo>
                <a:lnTo>
                  <a:pt x="2148" y="285"/>
                </a:lnTo>
                <a:lnTo>
                  <a:pt x="2145" y="257"/>
                </a:lnTo>
                <a:lnTo>
                  <a:pt x="2138" y="232"/>
                </a:lnTo>
                <a:lnTo>
                  <a:pt x="2125" y="208"/>
                </a:lnTo>
                <a:lnTo>
                  <a:pt x="2109" y="188"/>
                </a:lnTo>
                <a:lnTo>
                  <a:pt x="2088" y="172"/>
                </a:lnTo>
                <a:lnTo>
                  <a:pt x="2065" y="159"/>
                </a:lnTo>
                <a:lnTo>
                  <a:pt x="2040" y="152"/>
                </a:lnTo>
                <a:lnTo>
                  <a:pt x="2011" y="149"/>
                </a:lnTo>
                <a:lnTo>
                  <a:pt x="277" y="149"/>
                </a:lnTo>
                <a:close/>
                <a:moveTo>
                  <a:pt x="285" y="0"/>
                </a:moveTo>
                <a:lnTo>
                  <a:pt x="2020" y="0"/>
                </a:lnTo>
                <a:lnTo>
                  <a:pt x="2061" y="3"/>
                </a:lnTo>
                <a:lnTo>
                  <a:pt x="2102" y="12"/>
                </a:lnTo>
                <a:lnTo>
                  <a:pt x="2139" y="26"/>
                </a:lnTo>
                <a:lnTo>
                  <a:pt x="2174" y="47"/>
                </a:lnTo>
                <a:lnTo>
                  <a:pt x="2207" y="70"/>
                </a:lnTo>
                <a:lnTo>
                  <a:pt x="2234" y="98"/>
                </a:lnTo>
                <a:lnTo>
                  <a:pt x="2258" y="131"/>
                </a:lnTo>
                <a:lnTo>
                  <a:pt x="2278" y="165"/>
                </a:lnTo>
                <a:lnTo>
                  <a:pt x="2293" y="203"/>
                </a:lnTo>
                <a:lnTo>
                  <a:pt x="2302" y="243"/>
                </a:lnTo>
                <a:lnTo>
                  <a:pt x="2305" y="285"/>
                </a:lnTo>
                <a:lnTo>
                  <a:pt x="2305" y="887"/>
                </a:lnTo>
                <a:lnTo>
                  <a:pt x="3048" y="887"/>
                </a:lnTo>
                <a:lnTo>
                  <a:pt x="3090" y="890"/>
                </a:lnTo>
                <a:lnTo>
                  <a:pt x="3132" y="899"/>
                </a:lnTo>
                <a:lnTo>
                  <a:pt x="3170" y="913"/>
                </a:lnTo>
                <a:lnTo>
                  <a:pt x="3205" y="933"/>
                </a:lnTo>
                <a:lnTo>
                  <a:pt x="3238" y="957"/>
                </a:lnTo>
                <a:lnTo>
                  <a:pt x="3266" y="985"/>
                </a:lnTo>
                <a:lnTo>
                  <a:pt x="3289" y="1017"/>
                </a:lnTo>
                <a:lnTo>
                  <a:pt x="3310" y="1052"/>
                </a:lnTo>
                <a:lnTo>
                  <a:pt x="3324" y="1089"/>
                </a:lnTo>
                <a:lnTo>
                  <a:pt x="3333" y="1130"/>
                </a:lnTo>
                <a:lnTo>
                  <a:pt x="3336" y="1172"/>
                </a:lnTo>
                <a:lnTo>
                  <a:pt x="3336" y="2215"/>
                </a:lnTo>
                <a:lnTo>
                  <a:pt x="3333" y="2258"/>
                </a:lnTo>
                <a:lnTo>
                  <a:pt x="3324" y="2297"/>
                </a:lnTo>
                <a:lnTo>
                  <a:pt x="3310" y="2336"/>
                </a:lnTo>
                <a:lnTo>
                  <a:pt x="3289" y="2370"/>
                </a:lnTo>
                <a:lnTo>
                  <a:pt x="3265" y="2402"/>
                </a:lnTo>
                <a:lnTo>
                  <a:pt x="3238" y="2431"/>
                </a:lnTo>
                <a:lnTo>
                  <a:pt x="3205" y="2454"/>
                </a:lnTo>
                <a:lnTo>
                  <a:pt x="3171" y="2474"/>
                </a:lnTo>
                <a:lnTo>
                  <a:pt x="3133" y="2488"/>
                </a:lnTo>
                <a:lnTo>
                  <a:pt x="3093" y="2497"/>
                </a:lnTo>
                <a:lnTo>
                  <a:pt x="3051" y="2500"/>
                </a:lnTo>
                <a:lnTo>
                  <a:pt x="2882" y="2500"/>
                </a:lnTo>
                <a:lnTo>
                  <a:pt x="2669" y="2786"/>
                </a:lnTo>
                <a:lnTo>
                  <a:pt x="2657" y="2797"/>
                </a:lnTo>
                <a:lnTo>
                  <a:pt x="2642" y="2806"/>
                </a:lnTo>
                <a:lnTo>
                  <a:pt x="2627" y="2812"/>
                </a:lnTo>
                <a:lnTo>
                  <a:pt x="2609" y="2814"/>
                </a:lnTo>
                <a:lnTo>
                  <a:pt x="2594" y="2813"/>
                </a:lnTo>
                <a:lnTo>
                  <a:pt x="2581" y="2810"/>
                </a:lnTo>
                <a:lnTo>
                  <a:pt x="2568" y="2804"/>
                </a:lnTo>
                <a:lnTo>
                  <a:pt x="2558" y="2796"/>
                </a:lnTo>
                <a:lnTo>
                  <a:pt x="2549" y="2786"/>
                </a:lnTo>
                <a:lnTo>
                  <a:pt x="2336" y="2500"/>
                </a:lnTo>
                <a:lnTo>
                  <a:pt x="1316" y="2500"/>
                </a:lnTo>
                <a:lnTo>
                  <a:pt x="1275" y="2497"/>
                </a:lnTo>
                <a:lnTo>
                  <a:pt x="1234" y="2488"/>
                </a:lnTo>
                <a:lnTo>
                  <a:pt x="1197" y="2474"/>
                </a:lnTo>
                <a:lnTo>
                  <a:pt x="1162" y="2454"/>
                </a:lnTo>
                <a:lnTo>
                  <a:pt x="1130" y="2431"/>
                </a:lnTo>
                <a:lnTo>
                  <a:pt x="1102" y="2402"/>
                </a:lnTo>
                <a:lnTo>
                  <a:pt x="1078" y="2370"/>
                </a:lnTo>
                <a:lnTo>
                  <a:pt x="1058" y="2336"/>
                </a:lnTo>
                <a:lnTo>
                  <a:pt x="1043" y="2297"/>
                </a:lnTo>
                <a:lnTo>
                  <a:pt x="1035" y="2258"/>
                </a:lnTo>
                <a:lnTo>
                  <a:pt x="1031" y="2215"/>
                </a:lnTo>
                <a:lnTo>
                  <a:pt x="1031" y="1613"/>
                </a:lnTo>
                <a:lnTo>
                  <a:pt x="1000" y="1613"/>
                </a:lnTo>
                <a:lnTo>
                  <a:pt x="787" y="1899"/>
                </a:lnTo>
                <a:lnTo>
                  <a:pt x="774" y="1910"/>
                </a:lnTo>
                <a:lnTo>
                  <a:pt x="760" y="1919"/>
                </a:lnTo>
                <a:lnTo>
                  <a:pt x="744" y="1925"/>
                </a:lnTo>
                <a:lnTo>
                  <a:pt x="726" y="1927"/>
                </a:lnTo>
                <a:lnTo>
                  <a:pt x="712" y="1926"/>
                </a:lnTo>
                <a:lnTo>
                  <a:pt x="698" y="1923"/>
                </a:lnTo>
                <a:lnTo>
                  <a:pt x="686" y="1917"/>
                </a:lnTo>
                <a:lnTo>
                  <a:pt x="675" y="1909"/>
                </a:lnTo>
                <a:lnTo>
                  <a:pt x="667" y="1899"/>
                </a:lnTo>
                <a:lnTo>
                  <a:pt x="454" y="1613"/>
                </a:lnTo>
                <a:lnTo>
                  <a:pt x="285" y="1613"/>
                </a:lnTo>
                <a:lnTo>
                  <a:pt x="243" y="1610"/>
                </a:lnTo>
                <a:lnTo>
                  <a:pt x="203" y="1601"/>
                </a:lnTo>
                <a:lnTo>
                  <a:pt x="165" y="1587"/>
                </a:lnTo>
                <a:lnTo>
                  <a:pt x="131" y="1567"/>
                </a:lnTo>
                <a:lnTo>
                  <a:pt x="98" y="1544"/>
                </a:lnTo>
                <a:lnTo>
                  <a:pt x="70" y="1515"/>
                </a:lnTo>
                <a:lnTo>
                  <a:pt x="47" y="1483"/>
                </a:lnTo>
                <a:lnTo>
                  <a:pt x="26" y="1448"/>
                </a:lnTo>
                <a:lnTo>
                  <a:pt x="12" y="1410"/>
                </a:lnTo>
                <a:lnTo>
                  <a:pt x="3" y="1371"/>
                </a:lnTo>
                <a:lnTo>
                  <a:pt x="0" y="1328"/>
                </a:lnTo>
                <a:lnTo>
                  <a:pt x="0" y="285"/>
                </a:lnTo>
                <a:lnTo>
                  <a:pt x="3" y="243"/>
                </a:lnTo>
                <a:lnTo>
                  <a:pt x="12" y="203"/>
                </a:lnTo>
                <a:lnTo>
                  <a:pt x="26" y="165"/>
                </a:lnTo>
                <a:lnTo>
                  <a:pt x="47" y="131"/>
                </a:lnTo>
                <a:lnTo>
                  <a:pt x="70" y="98"/>
                </a:lnTo>
                <a:lnTo>
                  <a:pt x="98" y="70"/>
                </a:lnTo>
                <a:lnTo>
                  <a:pt x="131" y="47"/>
                </a:lnTo>
                <a:lnTo>
                  <a:pt x="165" y="26"/>
                </a:lnTo>
                <a:lnTo>
                  <a:pt x="203" y="12"/>
                </a:lnTo>
                <a:lnTo>
                  <a:pt x="243" y="3"/>
                </a:lnTo>
                <a:lnTo>
                  <a:pt x="28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pic>
        <p:nvPicPr>
          <p:cNvPr id="10" name="Tijdelijke aanduiding voor afbeelding 9" descr="Afbeelding met water, buitenshuis, hemel, watervoertuig&#10;&#10;Automatisch gegenereerde beschrijving">
            <a:extLst>
              <a:ext uri="{FF2B5EF4-FFF2-40B4-BE49-F238E27FC236}">
                <a16:creationId xmlns:a16="http://schemas.microsoft.com/office/drawing/2014/main" id="{BEAE70BE-072A-14F3-0DAD-8B208C5543FC}"/>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t="12500" b="12500"/>
          <a:stretch>
            <a:fillRect/>
          </a:stretch>
        </p:blipFill>
        <p:spPr>
          <a:xfrm>
            <a:off x="0" y="0"/>
            <a:ext cx="12192000" cy="6858000"/>
          </a:xfrm>
        </p:spPr>
      </p:pic>
    </p:spTree>
    <p:extLst>
      <p:ext uri="{BB962C8B-B14F-4D97-AF65-F5344CB8AC3E}">
        <p14:creationId xmlns:p14="http://schemas.microsoft.com/office/powerpoint/2010/main" val="133552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
                                            <p:bg/>
                                          </p:spTgt>
                                        </p:tgtEl>
                                        <p:attrNameLst>
                                          <p:attrName>style.visibility</p:attrName>
                                        </p:attrNameLst>
                                      </p:cBhvr>
                                      <p:to>
                                        <p:strVal val="visible"/>
                                      </p:to>
                                    </p:set>
                                    <p:animEffect transition="in" filter="fade">
                                      <p:cBhvr>
                                        <p:cTn id="7" dur="500"/>
                                        <p:tgtEl>
                                          <p:spTgt spid="78">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78">
                                            <p:txEl>
                                              <p:pRg st="0" end="0"/>
                                            </p:txEl>
                                          </p:spTgt>
                                        </p:tgtEl>
                                        <p:attrNameLst>
                                          <p:attrName>style.visibility</p:attrName>
                                        </p:attrNameLst>
                                      </p:cBhvr>
                                      <p:to>
                                        <p:strVal val="visible"/>
                                      </p:to>
                                    </p:set>
                                    <p:animEffect transition="in" filter="fade">
                                      <p:cBhvr>
                                        <p:cTn id="10" dur="500"/>
                                        <p:tgtEl>
                                          <p:spTgt spid="78">
                                            <p:txEl>
                                              <p:pRg st="0" end="0"/>
                                            </p:txEl>
                                          </p:spTgt>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750"/>
                                        <p:tgtEl>
                                          <p:spTgt spid="76"/>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build="p" animBg="1"/>
      <p:bldP spid="76"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31340" y="531341"/>
            <a:ext cx="7139460" cy="496565"/>
          </a:xfrm>
        </p:spPr>
        <p:txBody>
          <a:bodyPr/>
          <a:lstStyle/>
          <a:p>
            <a:r>
              <a:rPr lang="nl-NL" dirty="0"/>
              <a:t>6 Terugkoppeling “Toekomst </a:t>
            </a:r>
            <a:r>
              <a:rPr lang="nl-NL" dirty="0" err="1"/>
              <a:t>HSVén</a:t>
            </a:r>
            <a:r>
              <a:rPr lang="nl-NL" dirty="0"/>
              <a:t>”</a:t>
            </a:r>
          </a:p>
        </p:txBody>
      </p:sp>
      <p:sp>
        <p:nvSpPr>
          <p:cNvPr id="25" name="Tijdelijke aanduiding voor dianummer 24"/>
          <p:cNvSpPr>
            <a:spLocks noGrp="1"/>
          </p:cNvSpPr>
          <p:nvPr>
            <p:ph type="sldNum" sz="quarter" idx="12"/>
          </p:nvPr>
        </p:nvSpPr>
        <p:spPr/>
        <p:txBody>
          <a:bodyPr/>
          <a:lstStyle/>
          <a:p>
            <a:fld id="{2D5FBA41-AFD5-4B00-AC98-55F0A9A32C4E}" type="slidenum">
              <a:rPr lang="nl-NL" smtClean="0"/>
              <a:pPr/>
              <a:t>23</a:t>
            </a:fld>
            <a:endParaRPr lang="nl-NL"/>
          </a:p>
        </p:txBody>
      </p:sp>
      <p:sp>
        <p:nvSpPr>
          <p:cNvPr id="6" name="Tijdelijke aanduiding voor tekst 5"/>
          <p:cNvSpPr>
            <a:spLocks noGrp="1"/>
          </p:cNvSpPr>
          <p:nvPr>
            <p:ph type="body" sz="quarter" idx="13"/>
          </p:nvPr>
        </p:nvSpPr>
        <p:spPr>
          <a:xfrm>
            <a:off x="531340" y="1061240"/>
            <a:ext cx="6203289" cy="284560"/>
          </a:xfrm>
        </p:spPr>
        <p:txBody>
          <a:bodyPr/>
          <a:lstStyle/>
          <a:p>
            <a:r>
              <a:rPr lang="nl-NL" dirty="0"/>
              <a:t>Presentatie Obe Veldman</a:t>
            </a:r>
          </a:p>
          <a:p>
            <a:endParaRPr lang="nl-NL" dirty="0"/>
          </a:p>
          <a:p>
            <a:r>
              <a:rPr lang="nl-NL" sz="1600" dirty="0">
                <a:solidFill>
                  <a:srgbClr val="0070C0"/>
                </a:solidFill>
              </a:rPr>
              <a:t>Voorstel toekomst </a:t>
            </a:r>
            <a:r>
              <a:rPr lang="nl-NL" sz="1600" dirty="0" err="1">
                <a:solidFill>
                  <a:srgbClr val="0070C0"/>
                </a:solidFill>
              </a:rPr>
              <a:t>HSV’en</a:t>
            </a:r>
            <a:r>
              <a:rPr lang="nl-NL" sz="1600" dirty="0">
                <a:solidFill>
                  <a:srgbClr val="0070C0"/>
                </a:solidFill>
              </a:rPr>
              <a:t> gepresenteerd door Albert Abbink en Frans Temme tijdens de regiobijeenkomsten op 2 en 10 april.</a:t>
            </a:r>
          </a:p>
          <a:p>
            <a:endParaRPr lang="nl-NL" sz="1400" dirty="0">
              <a:solidFill>
                <a:srgbClr val="0070C0"/>
              </a:solidFill>
            </a:endParaRPr>
          </a:p>
          <a:p>
            <a:r>
              <a:rPr lang="nl-NL" dirty="0">
                <a:solidFill>
                  <a:srgbClr val="0070C0"/>
                </a:solidFill>
              </a:rPr>
              <a:t>3 stellingen:</a:t>
            </a:r>
          </a:p>
          <a:p>
            <a:pPr marL="285750" indent="-285750">
              <a:buFontTx/>
              <a:buChar char="-"/>
            </a:pPr>
            <a:r>
              <a:rPr lang="nl-NL" sz="1600" dirty="0">
                <a:solidFill>
                  <a:srgbClr val="0070C0"/>
                </a:solidFill>
              </a:rPr>
              <a:t>Verenigingen hebben hun functie verloren en zijn niet meer van deze tijd.</a:t>
            </a:r>
          </a:p>
          <a:p>
            <a:pPr marL="285750" indent="-285750">
              <a:buFontTx/>
              <a:buChar char="-"/>
            </a:pPr>
            <a:r>
              <a:rPr lang="nl-NL" sz="1600" dirty="0">
                <a:solidFill>
                  <a:srgbClr val="0070C0"/>
                </a:solidFill>
              </a:rPr>
              <a:t>Het is niet nodig in te grijpen, het probleem lost zich vanzelf op.</a:t>
            </a:r>
          </a:p>
          <a:p>
            <a:pPr marL="285750" indent="-285750">
              <a:buFontTx/>
              <a:buChar char="-"/>
            </a:pPr>
            <a:r>
              <a:rPr lang="nl-NL" sz="1600" dirty="0">
                <a:solidFill>
                  <a:srgbClr val="0070C0"/>
                </a:solidFill>
              </a:rPr>
              <a:t>Over 5 jaar bestaat onze vereniging nog en hebben we een voltallig bestuur.</a:t>
            </a:r>
          </a:p>
          <a:p>
            <a:endParaRPr lang="nl-NL" dirty="0">
              <a:solidFill>
                <a:srgbClr val="0070C0"/>
              </a:solidFill>
            </a:endParaRPr>
          </a:p>
          <a:p>
            <a:endParaRPr lang="nl-NL" dirty="0"/>
          </a:p>
          <a:p>
            <a:endParaRPr lang="nl-NL" dirty="0"/>
          </a:p>
        </p:txBody>
      </p:sp>
      <p:sp>
        <p:nvSpPr>
          <p:cNvPr id="7" name="Tijdelijke aanduiding voor tekst 6"/>
          <p:cNvSpPr>
            <a:spLocks noGrp="1"/>
          </p:cNvSpPr>
          <p:nvPr>
            <p:ph type="body" sz="quarter" idx="14"/>
          </p:nvPr>
        </p:nvSpPr>
        <p:spPr>
          <a:xfrm>
            <a:off x="525163" y="1447800"/>
            <a:ext cx="5800333" cy="284560"/>
          </a:xfrm>
        </p:spPr>
        <p:txBody>
          <a:bodyPr/>
          <a:lstStyle/>
          <a:p>
            <a:pPr algn="ctr">
              <a:lnSpc>
                <a:spcPct val="100000"/>
              </a:lnSpc>
            </a:pPr>
            <a:endParaRPr lang="nl-NL" dirty="0">
              <a:solidFill>
                <a:srgbClr val="0070C0"/>
              </a:solidFill>
            </a:endParaRPr>
          </a:p>
          <a:p>
            <a:pPr algn="ctr">
              <a:lnSpc>
                <a:spcPct val="100000"/>
              </a:lnSpc>
            </a:pPr>
            <a:endParaRPr lang="nl-NL" dirty="0">
              <a:solidFill>
                <a:srgbClr val="0070C0"/>
              </a:solidFill>
            </a:endParaRPr>
          </a:p>
          <a:p>
            <a:pPr algn="ctr">
              <a:lnSpc>
                <a:spcPct val="100000"/>
              </a:lnSpc>
            </a:pPr>
            <a:endParaRPr lang="nl-NL" dirty="0">
              <a:solidFill>
                <a:srgbClr val="0070C0"/>
              </a:solidFill>
            </a:endParaRPr>
          </a:p>
          <a:p>
            <a:pPr algn="ctr">
              <a:lnSpc>
                <a:spcPct val="100000"/>
              </a:lnSpc>
            </a:pPr>
            <a:endParaRPr lang="nl-NL" dirty="0">
              <a:solidFill>
                <a:srgbClr val="0070C0"/>
              </a:solidFill>
            </a:endParaRPr>
          </a:p>
          <a:p>
            <a:pPr algn="ctr">
              <a:lnSpc>
                <a:spcPct val="100000"/>
              </a:lnSpc>
            </a:pPr>
            <a:endParaRPr lang="nl-NL" dirty="0">
              <a:solidFill>
                <a:srgbClr val="0070C0"/>
              </a:solidFill>
            </a:endParaRPr>
          </a:p>
          <a:p>
            <a:pPr algn="ctr">
              <a:lnSpc>
                <a:spcPct val="100000"/>
              </a:lnSpc>
            </a:pPr>
            <a:endParaRPr lang="nl-NL" dirty="0">
              <a:solidFill>
                <a:srgbClr val="0070C0"/>
              </a:solidFill>
            </a:endParaRPr>
          </a:p>
        </p:txBody>
      </p:sp>
      <p:sp>
        <p:nvSpPr>
          <p:cNvPr id="120" name="Tijdelijke aanduiding voor tekst 119"/>
          <p:cNvSpPr>
            <a:spLocks noGrp="1"/>
          </p:cNvSpPr>
          <p:nvPr>
            <p:ph type="body" sz="quarter" idx="4294967295"/>
          </p:nvPr>
        </p:nvSpPr>
        <p:spPr>
          <a:xfrm>
            <a:off x="10845800" y="5978525"/>
            <a:ext cx="1346200" cy="638175"/>
          </a:xfrm>
        </p:spPr>
        <p:txBody>
          <a:bodyPr/>
          <a:lstStyle/>
          <a:p>
            <a:r>
              <a:rPr lang="nl-NL"/>
              <a:t> </a:t>
            </a:r>
            <a:endParaRPr lang="nl-NL" dirty="0"/>
          </a:p>
        </p:txBody>
      </p:sp>
      <p:pic>
        <p:nvPicPr>
          <p:cNvPr id="36" name="Tijdelijke aanduiding voor afbeelding 35">
            <a:extLst>
              <a:ext uri="{FF2B5EF4-FFF2-40B4-BE49-F238E27FC236}">
                <a16:creationId xmlns:a16="http://schemas.microsoft.com/office/drawing/2014/main" id="{C982F508-18DB-DA97-0FA8-DA4BD0EA6FBB}"/>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4711" r="4711"/>
          <a:stretch>
            <a:fillRect/>
          </a:stretch>
        </p:blipFill>
        <p:spPr>
          <a:xfrm rot="5400000">
            <a:off x="6273692" y="589757"/>
            <a:ext cx="6858000" cy="5678487"/>
          </a:xfrm>
        </p:spPr>
      </p:pic>
    </p:spTree>
    <p:extLst>
      <p:ext uri="{BB962C8B-B14F-4D97-AF65-F5344CB8AC3E}">
        <p14:creationId xmlns:p14="http://schemas.microsoft.com/office/powerpoint/2010/main" val="285630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2"/>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a:stretch/>
        </p:blipFill>
        <p:spPr/>
      </p:pic>
      <p:sp>
        <p:nvSpPr>
          <p:cNvPr id="5" name="Titel 4"/>
          <p:cNvSpPr>
            <a:spLocks noGrp="1"/>
          </p:cNvSpPr>
          <p:nvPr>
            <p:ph type="title"/>
          </p:nvPr>
        </p:nvSpPr>
        <p:spPr/>
        <p:txBody>
          <a:bodyPr/>
          <a:lstStyle/>
          <a:p>
            <a:r>
              <a:rPr lang="nl-NL" dirty="0"/>
              <a:t>7 Financiële zaken</a:t>
            </a:r>
          </a:p>
        </p:txBody>
      </p:sp>
      <p:sp>
        <p:nvSpPr>
          <p:cNvPr id="25" name="Tijdelijke aanduiding voor dianummer 24"/>
          <p:cNvSpPr>
            <a:spLocks noGrp="1"/>
          </p:cNvSpPr>
          <p:nvPr>
            <p:ph type="sldNum" sz="quarter" idx="12"/>
          </p:nvPr>
        </p:nvSpPr>
        <p:spPr/>
        <p:txBody>
          <a:bodyPr/>
          <a:lstStyle/>
          <a:p>
            <a:fld id="{2D5FBA41-AFD5-4B00-AC98-55F0A9A32C4E}" type="slidenum">
              <a:rPr lang="nl-NL" smtClean="0"/>
              <a:pPr/>
              <a:t>24</a:t>
            </a:fld>
            <a:endParaRPr lang="nl-NL"/>
          </a:p>
        </p:txBody>
      </p:sp>
      <p:sp>
        <p:nvSpPr>
          <p:cNvPr id="6" name="Tijdelijke aanduiding voor tekst 5"/>
          <p:cNvSpPr>
            <a:spLocks noGrp="1"/>
          </p:cNvSpPr>
          <p:nvPr>
            <p:ph type="body" sz="quarter" idx="13"/>
          </p:nvPr>
        </p:nvSpPr>
        <p:spPr>
          <a:xfrm>
            <a:off x="531340" y="1027906"/>
            <a:ext cx="6203289" cy="284560"/>
          </a:xfrm>
        </p:spPr>
        <p:txBody>
          <a:bodyPr/>
          <a:lstStyle/>
          <a:p>
            <a:r>
              <a:rPr lang="nl-NL" dirty="0"/>
              <a:t>Ter goedkeuring</a:t>
            </a:r>
          </a:p>
        </p:txBody>
      </p:sp>
      <p:sp>
        <p:nvSpPr>
          <p:cNvPr id="7" name="Tijdelijke aanduiding voor tekst 6"/>
          <p:cNvSpPr>
            <a:spLocks noGrp="1"/>
          </p:cNvSpPr>
          <p:nvPr>
            <p:ph type="body" sz="quarter" idx="14"/>
          </p:nvPr>
        </p:nvSpPr>
        <p:spPr>
          <a:xfrm>
            <a:off x="531339" y="1559247"/>
            <a:ext cx="6592475" cy="4064400"/>
          </a:xfrm>
        </p:spPr>
        <p:txBody>
          <a:bodyPr/>
          <a:lstStyle/>
          <a:p>
            <a:pPr lvl="6">
              <a:lnSpc>
                <a:spcPct val="200000"/>
              </a:lnSpc>
            </a:pPr>
            <a:r>
              <a:rPr lang="nl-NL" sz="1800" b="1" dirty="0">
                <a:solidFill>
                  <a:srgbClr val="0070C0"/>
                </a:solidFill>
              </a:rPr>
              <a:t>Jaarrekening 2023</a:t>
            </a:r>
          </a:p>
          <a:p>
            <a:pPr lvl="6">
              <a:lnSpc>
                <a:spcPct val="100000"/>
              </a:lnSpc>
            </a:pPr>
            <a:r>
              <a:rPr lang="nl-NL" sz="1800" b="1" dirty="0">
                <a:solidFill>
                  <a:srgbClr val="0070C0"/>
                </a:solidFill>
              </a:rPr>
              <a:t>(voorlopige) Begroting 2024/2025</a:t>
            </a:r>
            <a:br>
              <a:rPr lang="nl-NL" sz="1800" b="1" dirty="0">
                <a:solidFill>
                  <a:srgbClr val="0070C0"/>
                </a:solidFill>
              </a:rPr>
            </a:br>
            <a:r>
              <a:rPr lang="nl-NL" sz="1800" b="1" dirty="0">
                <a:solidFill>
                  <a:srgbClr val="0070C0"/>
                </a:solidFill>
              </a:rPr>
              <a:t>	</a:t>
            </a:r>
          </a:p>
          <a:p>
            <a:pPr marL="0" lvl="6" indent="0">
              <a:lnSpc>
                <a:spcPct val="100000"/>
              </a:lnSpc>
              <a:buNone/>
            </a:pPr>
            <a:r>
              <a:rPr lang="nl-NL" sz="1800" b="1" dirty="0">
                <a:solidFill>
                  <a:srgbClr val="0070C0"/>
                </a:solidFill>
              </a:rPr>
              <a:t>	</a:t>
            </a:r>
            <a:r>
              <a:rPr lang="nl-NL" dirty="0">
                <a:solidFill>
                  <a:srgbClr val="0070C0"/>
                </a:solidFill>
              </a:rPr>
              <a:t>De financiële stukken zijn opgenomen in de</a:t>
            </a:r>
          </a:p>
          <a:p>
            <a:pPr marL="0" lvl="6" indent="0">
              <a:lnSpc>
                <a:spcPct val="100000"/>
              </a:lnSpc>
              <a:buNone/>
            </a:pPr>
            <a:r>
              <a:rPr lang="nl-NL" dirty="0">
                <a:solidFill>
                  <a:srgbClr val="0070C0"/>
                </a:solidFill>
              </a:rPr>
              <a:t>	vergaderstukken op de website en worden ter 	goedkeuring voorgelegd.</a:t>
            </a:r>
            <a:endParaRPr lang="nl-NL" dirty="0"/>
          </a:p>
          <a:p>
            <a:pPr lvl="4">
              <a:lnSpc>
                <a:spcPct val="100000"/>
              </a:lnSpc>
            </a:pPr>
            <a:r>
              <a:rPr lang="nl-NL" dirty="0"/>
              <a:t>	</a:t>
            </a:r>
          </a:p>
          <a:p>
            <a:pPr lvl="4">
              <a:lnSpc>
                <a:spcPct val="100000"/>
              </a:lnSpc>
            </a:pPr>
            <a:r>
              <a:rPr lang="nl-NL" sz="1800" i="0" dirty="0">
                <a:solidFill>
                  <a:srgbClr val="0070C0"/>
                </a:solidFill>
              </a:rPr>
              <a:t>	</a:t>
            </a:r>
            <a:endParaRPr lang="nl-NL" dirty="0"/>
          </a:p>
          <a:p>
            <a:pPr algn="ctr"/>
            <a:r>
              <a:rPr lang="nl-NL" sz="2400" b="1" dirty="0">
                <a:solidFill>
                  <a:srgbClr val="0070C0"/>
                </a:solidFill>
              </a:rPr>
              <a:t>Toelichting door </a:t>
            </a:r>
          </a:p>
          <a:p>
            <a:pPr algn="ctr"/>
            <a:r>
              <a:rPr lang="nl-NL" sz="2400" b="1" dirty="0">
                <a:solidFill>
                  <a:srgbClr val="0070C0"/>
                </a:solidFill>
              </a:rPr>
              <a:t>penningmeester Klaas Spoelstra</a:t>
            </a:r>
          </a:p>
          <a:p>
            <a:endParaRPr lang="nl-NL" b="1" dirty="0">
              <a:solidFill>
                <a:srgbClr val="0070C0"/>
              </a:solidFill>
            </a:endParaRPr>
          </a:p>
          <a:p>
            <a:endParaRPr lang="nl-NL" dirty="0"/>
          </a:p>
        </p:txBody>
      </p:sp>
      <p:sp>
        <p:nvSpPr>
          <p:cNvPr id="120" name="Tijdelijke aanduiding voor tekst 119"/>
          <p:cNvSpPr>
            <a:spLocks noGrp="1"/>
          </p:cNvSpPr>
          <p:nvPr>
            <p:ph type="body" sz="quarter" idx="4294967295"/>
          </p:nvPr>
        </p:nvSpPr>
        <p:spPr>
          <a:xfrm>
            <a:off x="10845800" y="5978525"/>
            <a:ext cx="1346200" cy="638175"/>
          </a:xfrm>
        </p:spPr>
        <p:txBody>
          <a:bodyPr/>
          <a:lstStyle/>
          <a:p>
            <a:r>
              <a:rPr lang="nl-NL"/>
              <a:t> </a:t>
            </a:r>
            <a:endParaRPr lang="nl-NL" dirty="0"/>
          </a:p>
        </p:txBody>
      </p:sp>
      <p:sp>
        <p:nvSpPr>
          <p:cNvPr id="3" name="Rectangle 1"/>
          <p:cNvSpPr>
            <a:spLocks noChangeArrowheads="1"/>
          </p:cNvSpPr>
          <p:nvPr/>
        </p:nvSpPr>
        <p:spPr bwMode="auto">
          <a:xfrm>
            <a:off x="660150" y="4275739"/>
            <a:ext cx="73881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x-none" altLang="x-none" sz="1800" b="0" i="0" u="none" strike="noStrike" cap="none" normalizeH="0" baseline="0">
                <a:ln>
                  <a:noFill/>
                </a:ln>
                <a:solidFill>
                  <a:schemeClr val="tx1"/>
                </a:solidFill>
                <a:effectLst/>
                <a:latin typeface="Arial" charset="0"/>
              </a:rPr>
            </a:br>
            <a:endParaRPr kumimoji="0" lang="x-none" altLang="x-non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8684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9590CD3-435E-22BE-5085-B73F7AAD826C}"/>
              </a:ext>
            </a:extLst>
          </p:cNvPr>
          <p:cNvSpPr>
            <a:spLocks noGrp="1"/>
          </p:cNvSpPr>
          <p:nvPr>
            <p:ph type="title"/>
          </p:nvPr>
        </p:nvSpPr>
        <p:spPr/>
        <p:txBody>
          <a:bodyPr/>
          <a:lstStyle/>
          <a:p>
            <a:endParaRPr lang="nl-NL"/>
          </a:p>
        </p:txBody>
      </p:sp>
      <p:sp>
        <p:nvSpPr>
          <p:cNvPr id="4" name="Tijdelijke aanduiding voor dianummer 3">
            <a:extLst>
              <a:ext uri="{FF2B5EF4-FFF2-40B4-BE49-F238E27FC236}">
                <a16:creationId xmlns:a16="http://schemas.microsoft.com/office/drawing/2014/main" id="{B0A93F67-D4E4-A44E-960C-13E7E5DDB69A}"/>
              </a:ext>
            </a:extLst>
          </p:cNvPr>
          <p:cNvSpPr>
            <a:spLocks noGrp="1"/>
          </p:cNvSpPr>
          <p:nvPr>
            <p:ph type="sldNum" sz="quarter" idx="12"/>
          </p:nvPr>
        </p:nvSpPr>
        <p:spPr/>
        <p:txBody>
          <a:bodyPr/>
          <a:lstStyle/>
          <a:p>
            <a:fld id="{2D5FBA41-AFD5-4B00-AC98-55F0A9A32C4E}" type="slidenum">
              <a:rPr lang="nl-NL" smtClean="0"/>
              <a:pPr/>
              <a:t>25</a:t>
            </a:fld>
            <a:endParaRPr lang="nl-NL"/>
          </a:p>
        </p:txBody>
      </p:sp>
      <p:sp>
        <p:nvSpPr>
          <p:cNvPr id="5" name="Tijdelijke aanduiding voor tekst 4">
            <a:extLst>
              <a:ext uri="{FF2B5EF4-FFF2-40B4-BE49-F238E27FC236}">
                <a16:creationId xmlns:a16="http://schemas.microsoft.com/office/drawing/2014/main" id="{19A48B0F-4B40-9B7F-C6C1-677404A4E27C}"/>
              </a:ext>
            </a:extLst>
          </p:cNvPr>
          <p:cNvSpPr>
            <a:spLocks noGrp="1"/>
          </p:cNvSpPr>
          <p:nvPr>
            <p:ph type="body" sz="quarter" idx="13"/>
          </p:nvPr>
        </p:nvSpPr>
        <p:spPr/>
        <p:txBody>
          <a:bodyPr/>
          <a:lstStyle/>
          <a:p>
            <a:endParaRPr lang="nl-NL"/>
          </a:p>
        </p:txBody>
      </p:sp>
      <p:sp>
        <p:nvSpPr>
          <p:cNvPr id="6" name="Tijdelijke aanduiding voor tekst 5">
            <a:extLst>
              <a:ext uri="{FF2B5EF4-FFF2-40B4-BE49-F238E27FC236}">
                <a16:creationId xmlns:a16="http://schemas.microsoft.com/office/drawing/2014/main" id="{A344DBFC-45D3-1DF1-FAFD-2D0317E40E16}"/>
              </a:ext>
            </a:extLst>
          </p:cNvPr>
          <p:cNvSpPr>
            <a:spLocks noGrp="1"/>
          </p:cNvSpPr>
          <p:nvPr>
            <p:ph type="body" sz="quarter" idx="14"/>
          </p:nvPr>
        </p:nvSpPr>
        <p:spPr/>
        <p:txBody>
          <a:bodyPr/>
          <a:lstStyle/>
          <a:p>
            <a:endParaRPr lang="nl-NL" dirty="0"/>
          </a:p>
        </p:txBody>
      </p:sp>
      <p:pic>
        <p:nvPicPr>
          <p:cNvPr id="8" name="Afbeelding 7">
            <a:extLst>
              <a:ext uri="{FF2B5EF4-FFF2-40B4-BE49-F238E27FC236}">
                <a16:creationId xmlns:a16="http://schemas.microsoft.com/office/drawing/2014/main" id="{7F2EBF27-0D02-6DC4-DC12-A091D7F5DC0B}"/>
              </a:ext>
            </a:extLst>
          </p:cNvPr>
          <p:cNvPicPr>
            <a:picLocks noChangeAspect="1"/>
          </p:cNvPicPr>
          <p:nvPr/>
        </p:nvPicPr>
        <p:blipFill>
          <a:blip r:embed="rId2"/>
          <a:stretch>
            <a:fillRect/>
          </a:stretch>
        </p:blipFill>
        <p:spPr>
          <a:xfrm>
            <a:off x="1691793" y="142261"/>
            <a:ext cx="4789128" cy="6675477"/>
          </a:xfrm>
          <a:prstGeom prst="rect">
            <a:avLst/>
          </a:prstGeom>
        </p:spPr>
      </p:pic>
      <p:pic>
        <p:nvPicPr>
          <p:cNvPr id="14" name="Tijdelijke aanduiding voor afbeelding 13" descr="Afbeelding met hemel, buitenshuis, water, persoon&#10;&#10;Automatisch gegenereerde beschrijving">
            <a:extLst>
              <a:ext uri="{FF2B5EF4-FFF2-40B4-BE49-F238E27FC236}">
                <a16:creationId xmlns:a16="http://schemas.microsoft.com/office/drawing/2014/main" id="{73035A00-70F8-F3EE-CF23-BC70A30C8AE6}"/>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18717" r="18717"/>
          <a:stretch>
            <a:fillRect/>
          </a:stretch>
        </p:blipFill>
        <p:spPr/>
      </p:pic>
    </p:spTree>
    <p:extLst>
      <p:ext uri="{BB962C8B-B14F-4D97-AF65-F5344CB8AC3E}">
        <p14:creationId xmlns:p14="http://schemas.microsoft.com/office/powerpoint/2010/main" val="273562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531340" y="507061"/>
            <a:ext cx="6203289" cy="496565"/>
          </a:xfrm>
        </p:spPr>
        <p:txBody>
          <a:bodyPr/>
          <a:lstStyle/>
          <a:p>
            <a:r>
              <a:rPr lang="nl-NL" dirty="0"/>
              <a:t>8 Jaarplan</a:t>
            </a:r>
          </a:p>
        </p:txBody>
      </p:sp>
      <p:sp>
        <p:nvSpPr>
          <p:cNvPr id="25" name="Tijdelijke aanduiding voor dianummer 24"/>
          <p:cNvSpPr>
            <a:spLocks noGrp="1"/>
          </p:cNvSpPr>
          <p:nvPr>
            <p:ph type="sldNum" sz="quarter" idx="12"/>
          </p:nvPr>
        </p:nvSpPr>
        <p:spPr/>
        <p:txBody>
          <a:bodyPr/>
          <a:lstStyle/>
          <a:p>
            <a:fld id="{2D5FBA41-AFD5-4B00-AC98-55F0A9A32C4E}" type="slidenum">
              <a:rPr lang="nl-NL" smtClean="0"/>
              <a:pPr/>
              <a:t>26</a:t>
            </a:fld>
            <a:endParaRPr lang="nl-NL"/>
          </a:p>
        </p:txBody>
      </p:sp>
      <p:sp>
        <p:nvSpPr>
          <p:cNvPr id="6" name="Tijdelijke aanduiding voor tekst 5"/>
          <p:cNvSpPr>
            <a:spLocks noGrp="1"/>
          </p:cNvSpPr>
          <p:nvPr>
            <p:ph type="body" sz="quarter" idx="13"/>
          </p:nvPr>
        </p:nvSpPr>
        <p:spPr>
          <a:xfrm>
            <a:off x="531340" y="1027906"/>
            <a:ext cx="6203289" cy="284560"/>
          </a:xfrm>
        </p:spPr>
        <p:txBody>
          <a:bodyPr/>
          <a:lstStyle/>
          <a:p>
            <a:r>
              <a:rPr lang="nl-NL" dirty="0"/>
              <a:t>Jaarplan 2024</a:t>
            </a:r>
          </a:p>
        </p:txBody>
      </p:sp>
      <p:sp>
        <p:nvSpPr>
          <p:cNvPr id="7" name="Tijdelijke aanduiding voor tekst 6"/>
          <p:cNvSpPr>
            <a:spLocks noGrp="1"/>
          </p:cNvSpPr>
          <p:nvPr>
            <p:ph type="body" sz="quarter" idx="14"/>
          </p:nvPr>
        </p:nvSpPr>
        <p:spPr>
          <a:xfrm>
            <a:off x="531340" y="1559246"/>
            <a:ext cx="5621636" cy="3609101"/>
          </a:xfrm>
        </p:spPr>
        <p:txBody>
          <a:bodyPr/>
          <a:lstStyle/>
          <a:p>
            <a:pPr algn="ctr">
              <a:lnSpc>
                <a:spcPct val="150000"/>
              </a:lnSpc>
            </a:pPr>
            <a:r>
              <a:rPr lang="nl-NL" b="1" dirty="0">
                <a:solidFill>
                  <a:srgbClr val="0070C0"/>
                </a:solidFill>
              </a:rPr>
              <a:t>Het Jaarplan 2024</a:t>
            </a:r>
          </a:p>
          <a:p>
            <a:pPr algn="ctr">
              <a:lnSpc>
                <a:spcPct val="150000"/>
              </a:lnSpc>
            </a:pPr>
            <a:r>
              <a:rPr lang="nl-NL" b="1" dirty="0">
                <a:solidFill>
                  <a:srgbClr val="0070C0"/>
                </a:solidFill>
              </a:rPr>
              <a:t>is opgenomen in de vergaderstukken </a:t>
            </a:r>
          </a:p>
          <a:p>
            <a:pPr algn="ctr">
              <a:lnSpc>
                <a:spcPct val="150000"/>
              </a:lnSpc>
            </a:pPr>
            <a:r>
              <a:rPr lang="nl-NL" b="1" dirty="0">
                <a:solidFill>
                  <a:srgbClr val="0070C0"/>
                </a:solidFill>
              </a:rPr>
              <a:t>op de website </a:t>
            </a:r>
          </a:p>
          <a:p>
            <a:pPr algn="ctr">
              <a:lnSpc>
                <a:spcPct val="150000"/>
              </a:lnSpc>
            </a:pPr>
            <a:r>
              <a:rPr lang="nl-NL" b="1" dirty="0">
                <a:solidFill>
                  <a:srgbClr val="0070C0"/>
                </a:solidFill>
              </a:rPr>
              <a:t>en </a:t>
            </a:r>
          </a:p>
          <a:p>
            <a:pPr algn="ctr">
              <a:lnSpc>
                <a:spcPct val="150000"/>
              </a:lnSpc>
            </a:pPr>
            <a:r>
              <a:rPr lang="nl-NL" b="1" dirty="0">
                <a:solidFill>
                  <a:srgbClr val="0070C0"/>
                </a:solidFill>
              </a:rPr>
              <a:t>wordt ter goedkeuring voorgelegd.</a:t>
            </a:r>
          </a:p>
          <a:p>
            <a:endParaRPr lang="nl-NL" dirty="0"/>
          </a:p>
        </p:txBody>
      </p:sp>
      <p:sp>
        <p:nvSpPr>
          <p:cNvPr id="120" name="Tijdelijke aanduiding voor tekst 119"/>
          <p:cNvSpPr>
            <a:spLocks noGrp="1"/>
          </p:cNvSpPr>
          <p:nvPr>
            <p:ph type="body" sz="quarter" idx="4294967295"/>
          </p:nvPr>
        </p:nvSpPr>
        <p:spPr>
          <a:xfrm>
            <a:off x="10845800" y="5978525"/>
            <a:ext cx="1346200" cy="638175"/>
          </a:xfrm>
        </p:spPr>
        <p:txBody>
          <a:bodyPr/>
          <a:lstStyle/>
          <a:p>
            <a:r>
              <a:rPr lang="nl-NL" dirty="0"/>
              <a:t> </a:t>
            </a:r>
          </a:p>
        </p:txBody>
      </p:sp>
      <p:pic>
        <p:nvPicPr>
          <p:cNvPr id="8" name="Tijdelijke aanduiding voor afbeelding 7">
            <a:extLst>
              <a:ext uri="{FF2B5EF4-FFF2-40B4-BE49-F238E27FC236}">
                <a16:creationId xmlns:a16="http://schemas.microsoft.com/office/drawing/2014/main" id="{8A4B80A5-A9FD-1D45-8858-126473314D4A}"/>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p:blipFill>
        <p:spPr>
          <a:xfrm>
            <a:off x="6096001" y="0"/>
            <a:ext cx="6096000" cy="6858000"/>
          </a:xfrm>
        </p:spPr>
      </p:pic>
    </p:spTree>
    <p:extLst>
      <p:ext uri="{BB962C8B-B14F-4D97-AF65-F5344CB8AC3E}">
        <p14:creationId xmlns:p14="http://schemas.microsoft.com/office/powerpoint/2010/main" val="113539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31340" y="519587"/>
            <a:ext cx="6203289" cy="496565"/>
          </a:xfrm>
        </p:spPr>
        <p:txBody>
          <a:bodyPr/>
          <a:lstStyle/>
          <a:p>
            <a:r>
              <a:rPr lang="nl-NL" dirty="0"/>
              <a:t>9 Bestuurszaken</a:t>
            </a:r>
          </a:p>
        </p:txBody>
      </p:sp>
      <p:sp>
        <p:nvSpPr>
          <p:cNvPr id="148" name="Tijdelijke aanduiding voor dianummer 147"/>
          <p:cNvSpPr>
            <a:spLocks noGrp="1"/>
          </p:cNvSpPr>
          <p:nvPr>
            <p:ph type="sldNum" sz="quarter" idx="12"/>
          </p:nvPr>
        </p:nvSpPr>
        <p:spPr/>
        <p:txBody>
          <a:bodyPr/>
          <a:lstStyle/>
          <a:p>
            <a:fld id="{2D5FBA41-AFD5-4B00-AC98-55F0A9A32C4E}" type="slidenum">
              <a:rPr lang="nl-NL" smtClean="0"/>
              <a:pPr/>
              <a:t>27</a:t>
            </a:fld>
            <a:endParaRPr lang="nl-NL" dirty="0"/>
          </a:p>
        </p:txBody>
      </p:sp>
      <p:sp>
        <p:nvSpPr>
          <p:cNvPr id="6" name="Tijdelijke aanduiding voor tekst 5"/>
          <p:cNvSpPr>
            <a:spLocks noGrp="1"/>
          </p:cNvSpPr>
          <p:nvPr>
            <p:ph type="body" sz="quarter" idx="13"/>
          </p:nvPr>
        </p:nvSpPr>
        <p:spPr>
          <a:xfrm>
            <a:off x="531340" y="1027906"/>
            <a:ext cx="6203289" cy="284560"/>
          </a:xfrm>
        </p:spPr>
        <p:txBody>
          <a:bodyPr/>
          <a:lstStyle/>
          <a:p>
            <a:r>
              <a:rPr lang="nl-NL" dirty="0"/>
              <a:t>Bestuursverkiezingen</a:t>
            </a:r>
          </a:p>
        </p:txBody>
      </p:sp>
      <p:sp>
        <p:nvSpPr>
          <p:cNvPr id="7" name="Tijdelijke aanduiding voor tekst 6"/>
          <p:cNvSpPr>
            <a:spLocks noGrp="1"/>
          </p:cNvSpPr>
          <p:nvPr>
            <p:ph type="body" sz="quarter" idx="14"/>
          </p:nvPr>
        </p:nvSpPr>
        <p:spPr>
          <a:xfrm>
            <a:off x="267273" y="1807381"/>
            <a:ext cx="6911451" cy="3986585"/>
          </a:xfrm>
        </p:spPr>
        <p:txBody>
          <a:bodyPr/>
          <a:lstStyle/>
          <a:p>
            <a:pPr marL="180340" indent="228600"/>
            <a:r>
              <a:rPr lang="nl-NL" sz="2000" b="1" dirty="0">
                <a:solidFill>
                  <a:srgbClr val="0070C0"/>
                </a:solidFill>
                <a:latin typeface="Calibri" panose="020F0502020204030204" pitchFamily="34" charset="0"/>
                <a:ea typeface="Calibri" panose="020F0502020204030204" pitchFamily="34" charset="0"/>
                <a:cs typeface="Calibri" panose="020F0502020204030204" pitchFamily="34" charset="0"/>
              </a:rPr>
              <a:t>Volgens het Rooster van Aftreden en Herkiesbaar</a:t>
            </a:r>
            <a:br>
              <a:rPr lang="nl-NL" sz="1800" dirty="0">
                <a:solidFill>
                  <a:srgbClr val="0070C0"/>
                </a:solidFill>
              </a:rPr>
            </a:br>
            <a:r>
              <a:rPr lang="nl-NL" sz="1800" dirty="0">
                <a:solidFill>
                  <a:srgbClr val="0070C0"/>
                </a:solidFill>
              </a:rPr>
              <a:t>	</a:t>
            </a:r>
            <a:br>
              <a:rPr lang="nl-NL" sz="1600" dirty="0">
                <a:solidFill>
                  <a:schemeClr val="accent1"/>
                </a:solidFill>
              </a:rPr>
            </a:br>
            <a:r>
              <a:rPr lang="nl-NL" sz="1600" b="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 	</a:t>
            </a:r>
            <a:r>
              <a:rPr lang="nl-NL"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Klaas Spoelstra 	Penningmeester</a:t>
            </a:r>
          </a:p>
          <a:p>
            <a:pPr marL="180340" indent="228600"/>
            <a:r>
              <a:rPr lang="nl-NL"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Rick van der Sluis	Portefeuille VBC</a:t>
            </a:r>
          </a:p>
          <a:p>
            <a:pPr lvl="6">
              <a:lnSpc>
                <a:spcPct val="150000"/>
              </a:lnSpc>
              <a:spcBef>
                <a:spcPts val="0"/>
              </a:spcBef>
            </a:pPr>
            <a:endParaRPr lang="nl-NL" sz="1800" b="1" dirty="0">
              <a:solidFill>
                <a:srgbClr val="0070C0"/>
              </a:solidFill>
            </a:endParaRPr>
          </a:p>
          <a:p>
            <a:r>
              <a:rPr lang="nl-NL"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Kandidaat bestuurslid:</a:t>
            </a:r>
          </a:p>
          <a:p>
            <a:r>
              <a:rPr lang="nl-NL" b="1" dirty="0">
                <a:solidFill>
                  <a:srgbClr val="0070C0"/>
                </a:solidFill>
                <a:latin typeface="Calibri" panose="020F0502020204030204" pitchFamily="34" charset="0"/>
                <a:ea typeface="Calibri" panose="020F0502020204030204" pitchFamily="34" charset="0"/>
                <a:cs typeface="Calibri" panose="020F0502020204030204" pitchFamily="34" charset="0"/>
              </a:rPr>
              <a:t>	Jan Bouma	Algemeen bestuurslid</a:t>
            </a:r>
            <a:br>
              <a:rPr lang="nl-NL" dirty="0">
                <a:solidFill>
                  <a:srgbClr val="0070C0"/>
                </a:solidFill>
              </a:rPr>
            </a:br>
            <a:br>
              <a:rPr lang="nl-NL" dirty="0">
                <a:solidFill>
                  <a:srgbClr val="0070C0"/>
                </a:solidFill>
              </a:rPr>
            </a:br>
            <a:endParaRPr lang="nl-NL" sz="1600" dirty="0">
              <a:solidFill>
                <a:srgbClr val="0070C0"/>
              </a:solidFill>
            </a:endParaRPr>
          </a:p>
          <a:p>
            <a:br>
              <a:rPr lang="nl-NL" dirty="0"/>
            </a:br>
            <a:r>
              <a:rPr lang="nl-NL" i="1" dirty="0"/>
              <a:t> </a:t>
            </a:r>
            <a:endParaRPr lang="nl-NL" sz="1600" dirty="0"/>
          </a:p>
          <a:p>
            <a:pPr lvl="2" indent="-266700">
              <a:lnSpc>
                <a:spcPct val="150000"/>
              </a:lnSpc>
              <a:spcBef>
                <a:spcPts val="0"/>
              </a:spcBef>
            </a:pPr>
            <a:endParaRPr lang="nl-NL" dirty="0"/>
          </a:p>
          <a:p>
            <a:pPr marL="0" marR="0" lvl="6" indent="0" defTabSz="914400" eaLnBrk="1" fontAlgn="auto" latinLnBrk="0" hangingPunct="1">
              <a:lnSpc>
                <a:spcPct val="100000"/>
              </a:lnSpc>
              <a:spcBef>
                <a:spcPts val="0"/>
              </a:spcBef>
              <a:spcAft>
                <a:spcPts val="0"/>
              </a:spcAft>
              <a:buClrTx/>
              <a:buSzTx/>
              <a:buFontTx/>
              <a:buNone/>
              <a:tabLst/>
              <a:defRPr/>
            </a:pPr>
            <a:endParaRPr lang="nl-NL" dirty="0"/>
          </a:p>
        </p:txBody>
      </p:sp>
      <p:pic>
        <p:nvPicPr>
          <p:cNvPr id="11" name="Tijdelijke aanduiding voor afbeelding 10" descr="Afbeelding met buitenshuis, kleding, persoon, gras&#10;&#10;Automatisch gegenereerde beschrijving">
            <a:extLst>
              <a:ext uri="{FF2B5EF4-FFF2-40B4-BE49-F238E27FC236}">
                <a16:creationId xmlns:a16="http://schemas.microsoft.com/office/drawing/2014/main" id="{7C721A2F-8130-95F3-D0A9-545ECA947CCC}"/>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18950" r="18950"/>
          <a:stretch>
            <a:fillRect/>
          </a:stretch>
        </p:blipFill>
        <p:spPr/>
      </p:pic>
    </p:spTree>
    <p:extLst>
      <p:ext uri="{BB962C8B-B14F-4D97-AF65-F5344CB8AC3E}">
        <p14:creationId xmlns:p14="http://schemas.microsoft.com/office/powerpoint/2010/main" val="209746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13" descr="Afbeelding met buitenshuis, vissen, sport, vishengel&#10;&#10;Automatisch gegenereerde beschrijving">
            <a:extLst>
              <a:ext uri="{FF2B5EF4-FFF2-40B4-BE49-F238E27FC236}">
                <a16:creationId xmlns:a16="http://schemas.microsoft.com/office/drawing/2014/main" id="{DC74118E-66A3-3A24-D29F-CD47FF0F0985}"/>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12500" b="12500"/>
          <a:stretch>
            <a:fillRect/>
          </a:stretch>
        </p:blipFill>
        <p:spPr>
          <a:xfrm>
            <a:off x="0" y="0"/>
            <a:ext cx="12191999" cy="6858001"/>
          </a:xfrm>
        </p:spPr>
      </p:pic>
      <p:sp>
        <p:nvSpPr>
          <p:cNvPr id="37" name="Tijdelijke aanduiding voor tekst 36"/>
          <p:cNvSpPr>
            <a:spLocks noGrp="1"/>
          </p:cNvSpPr>
          <p:nvPr>
            <p:ph type="body" sz="quarter" idx="17"/>
          </p:nvPr>
        </p:nvSpPr>
        <p:spPr>
          <a:xfrm rot="10800000">
            <a:off x="0" y="7325738"/>
            <a:ext cx="30459600" cy="3229200"/>
          </a:xfrm>
        </p:spPr>
        <p:txBody>
          <a:bodyPr/>
          <a:lstStyle/>
          <a:p>
            <a:r>
              <a:rPr lang="nl-NL" dirty="0"/>
              <a:t> </a:t>
            </a:r>
          </a:p>
        </p:txBody>
      </p:sp>
      <p:sp>
        <p:nvSpPr>
          <p:cNvPr id="36" name="Tijdelijke aanduiding voor tekst 35"/>
          <p:cNvSpPr>
            <a:spLocks noGrp="1"/>
          </p:cNvSpPr>
          <p:nvPr>
            <p:ph type="body" sz="quarter" idx="18"/>
          </p:nvPr>
        </p:nvSpPr>
        <p:spPr>
          <a:xfrm>
            <a:off x="8833732" y="301255"/>
            <a:ext cx="3009600" cy="1843200"/>
          </a:xfrm>
        </p:spPr>
        <p:txBody>
          <a:bodyPr/>
          <a:lstStyle/>
          <a:p>
            <a:r>
              <a:rPr lang="nl-NL" dirty="0"/>
              <a:t> </a:t>
            </a:r>
          </a:p>
        </p:txBody>
      </p:sp>
      <p:sp>
        <p:nvSpPr>
          <p:cNvPr id="25" name="Titel 24"/>
          <p:cNvSpPr>
            <a:spLocks noGrp="1"/>
          </p:cNvSpPr>
          <p:nvPr>
            <p:ph type="title"/>
          </p:nvPr>
        </p:nvSpPr>
        <p:spPr>
          <a:xfrm>
            <a:off x="348668" y="515753"/>
            <a:ext cx="7622060" cy="496565"/>
          </a:xfrm>
        </p:spPr>
        <p:txBody>
          <a:bodyPr/>
          <a:lstStyle/>
          <a:p>
            <a:pPr algn="l"/>
            <a:r>
              <a:rPr lang="nl-NL" dirty="0"/>
              <a:t>10 Rondvraag</a:t>
            </a:r>
          </a:p>
        </p:txBody>
      </p:sp>
    </p:spTree>
    <p:extLst>
      <p:ext uri="{BB962C8B-B14F-4D97-AF65-F5344CB8AC3E}">
        <p14:creationId xmlns:p14="http://schemas.microsoft.com/office/powerpoint/2010/main" val="50989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uitenshuis, hemel, meer, water&#10;&#10;Automatisch gegenereerde beschrijving">
            <a:extLst>
              <a:ext uri="{FF2B5EF4-FFF2-40B4-BE49-F238E27FC236}">
                <a16:creationId xmlns:a16="http://schemas.microsoft.com/office/drawing/2014/main" id="{1451890C-CB91-2AF1-2271-5BCAAF289A8A}"/>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t="12500" b="12500"/>
          <a:stretch>
            <a:fillRect/>
          </a:stretch>
        </p:blipFill>
        <p:spPr>
          <a:xfrm>
            <a:off x="0" y="-1"/>
            <a:ext cx="12191999" cy="6858001"/>
          </a:xfrm>
        </p:spPr>
      </p:pic>
      <p:sp>
        <p:nvSpPr>
          <p:cNvPr id="37" name="Tijdelijke aanduiding voor tekst 36"/>
          <p:cNvSpPr>
            <a:spLocks noGrp="1"/>
          </p:cNvSpPr>
          <p:nvPr>
            <p:ph type="body" sz="quarter" idx="17"/>
          </p:nvPr>
        </p:nvSpPr>
        <p:spPr/>
        <p:txBody>
          <a:bodyPr/>
          <a:lstStyle/>
          <a:p>
            <a:r>
              <a:rPr lang="nl-NL" dirty="0"/>
              <a:t> </a:t>
            </a:r>
          </a:p>
        </p:txBody>
      </p:sp>
      <p:sp>
        <p:nvSpPr>
          <p:cNvPr id="36" name="Tijdelijke aanduiding voor tekst 35"/>
          <p:cNvSpPr>
            <a:spLocks noGrp="1"/>
          </p:cNvSpPr>
          <p:nvPr>
            <p:ph type="body" sz="quarter" idx="18"/>
          </p:nvPr>
        </p:nvSpPr>
        <p:spPr>
          <a:xfrm>
            <a:off x="9030024" y="204604"/>
            <a:ext cx="3009600" cy="1843200"/>
          </a:xfrm>
        </p:spPr>
        <p:txBody>
          <a:bodyPr/>
          <a:lstStyle/>
          <a:p>
            <a:r>
              <a:rPr lang="nl-NL"/>
              <a:t> </a:t>
            </a:r>
            <a:endParaRPr lang="nl-NL" dirty="0"/>
          </a:p>
        </p:txBody>
      </p:sp>
      <p:sp>
        <p:nvSpPr>
          <p:cNvPr id="25" name="Titel 24"/>
          <p:cNvSpPr>
            <a:spLocks noGrp="1"/>
          </p:cNvSpPr>
          <p:nvPr>
            <p:ph type="title"/>
          </p:nvPr>
        </p:nvSpPr>
        <p:spPr>
          <a:xfrm>
            <a:off x="427948" y="629639"/>
            <a:ext cx="7622060" cy="496565"/>
          </a:xfrm>
        </p:spPr>
        <p:txBody>
          <a:bodyPr/>
          <a:lstStyle/>
          <a:p>
            <a:pPr algn="l"/>
            <a:r>
              <a:rPr lang="nl-NL" dirty="0"/>
              <a:t>11 Sluiting</a:t>
            </a:r>
          </a:p>
        </p:txBody>
      </p:sp>
    </p:spTree>
    <p:extLst>
      <p:ext uri="{BB962C8B-B14F-4D97-AF65-F5344CB8AC3E}">
        <p14:creationId xmlns:p14="http://schemas.microsoft.com/office/powerpoint/2010/main" val="113322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a:stretch/>
        </p:blipFill>
        <p:spPr>
          <a:xfrm>
            <a:off x="6512893" y="0"/>
            <a:ext cx="5679107" cy="6858000"/>
          </a:xfrm>
        </p:spPr>
      </p:pic>
      <p:sp>
        <p:nvSpPr>
          <p:cNvPr id="5" name="Titel 4"/>
          <p:cNvSpPr>
            <a:spLocks noGrp="1"/>
          </p:cNvSpPr>
          <p:nvPr>
            <p:ph type="title"/>
          </p:nvPr>
        </p:nvSpPr>
        <p:spPr>
          <a:xfrm>
            <a:off x="476500" y="479715"/>
            <a:ext cx="6203289" cy="496565"/>
          </a:xfrm>
        </p:spPr>
        <p:txBody>
          <a:bodyPr/>
          <a:lstStyle/>
          <a:p>
            <a:r>
              <a:rPr lang="nl-NL"/>
              <a:t> Vaststelling </a:t>
            </a:r>
            <a:r>
              <a:rPr lang="nl-NL" dirty="0"/>
              <a:t>Agenda</a:t>
            </a:r>
          </a:p>
        </p:txBody>
      </p:sp>
      <p:sp>
        <p:nvSpPr>
          <p:cNvPr id="148" name="Tijdelijke aanduiding voor dianummer 147"/>
          <p:cNvSpPr>
            <a:spLocks noGrp="1"/>
          </p:cNvSpPr>
          <p:nvPr>
            <p:ph type="sldNum" sz="quarter" idx="12"/>
          </p:nvPr>
        </p:nvSpPr>
        <p:spPr/>
        <p:txBody>
          <a:bodyPr/>
          <a:lstStyle/>
          <a:p>
            <a:fld id="{2D5FBA41-AFD5-4B00-AC98-55F0A9A32C4E}" type="slidenum">
              <a:rPr lang="nl-NL" smtClean="0"/>
              <a:pPr/>
              <a:t>3</a:t>
            </a:fld>
            <a:endParaRPr lang="nl-NL" dirty="0"/>
          </a:p>
        </p:txBody>
      </p:sp>
      <p:sp>
        <p:nvSpPr>
          <p:cNvPr id="10" name="Tijdelijke aanduiding voor tekst 9"/>
          <p:cNvSpPr>
            <a:spLocks noGrp="1"/>
          </p:cNvSpPr>
          <p:nvPr>
            <p:ph type="body" sz="quarter" idx="14"/>
          </p:nvPr>
        </p:nvSpPr>
        <p:spPr>
          <a:xfrm>
            <a:off x="643396" y="1108975"/>
            <a:ext cx="6201969" cy="4640049"/>
          </a:xfrm>
        </p:spPr>
        <p:txBody>
          <a:bodyPr/>
          <a:lstStyle/>
          <a:p>
            <a:pPr marL="342900" lvl="4" indent="-342900">
              <a:lnSpc>
                <a:spcPct val="100000"/>
              </a:lnSpc>
              <a:buFont typeface="+mj-lt"/>
              <a:buAutoNum type="arabicPeriod"/>
            </a:pPr>
            <a:r>
              <a:rPr lang="nl-NL" b="1" i="0" dirty="0">
                <a:solidFill>
                  <a:srgbClr val="0070C0"/>
                </a:solidFill>
              </a:rPr>
              <a:t>Opening</a:t>
            </a:r>
          </a:p>
          <a:p>
            <a:pPr marL="342900" lvl="4" indent="-342900">
              <a:lnSpc>
                <a:spcPct val="100000"/>
              </a:lnSpc>
              <a:buFont typeface="+mj-lt"/>
              <a:buAutoNum type="arabicPeriod"/>
            </a:pPr>
            <a:r>
              <a:rPr lang="nl-NL" b="1" i="0" dirty="0">
                <a:solidFill>
                  <a:srgbClr val="0070C0"/>
                </a:solidFill>
              </a:rPr>
              <a:t>Mededelingen </a:t>
            </a:r>
          </a:p>
          <a:p>
            <a:pPr marL="342900" lvl="4" indent="-342900">
              <a:lnSpc>
                <a:spcPct val="100000"/>
              </a:lnSpc>
              <a:buFont typeface="+mj-lt"/>
              <a:buAutoNum type="arabicPeriod"/>
            </a:pPr>
            <a:r>
              <a:rPr lang="nl-NL" b="1" i="0" dirty="0">
                <a:solidFill>
                  <a:srgbClr val="0070C0"/>
                </a:solidFill>
              </a:rPr>
              <a:t>Verslag ALV 23 mei 2023 en verslag ALV 29 November 2023</a:t>
            </a:r>
          </a:p>
          <a:p>
            <a:pPr marL="342900" lvl="4" indent="-342900">
              <a:lnSpc>
                <a:spcPct val="100000"/>
              </a:lnSpc>
              <a:buFont typeface="+mj-lt"/>
              <a:buAutoNum type="arabicPeriod"/>
            </a:pPr>
            <a:r>
              <a:rPr lang="nl-NL" b="1" i="0" dirty="0">
                <a:solidFill>
                  <a:srgbClr val="0070C0"/>
                </a:solidFill>
              </a:rPr>
              <a:t>Jaarverslag 2023</a:t>
            </a:r>
          </a:p>
          <a:p>
            <a:pPr marL="342900" lvl="4" indent="-342900">
              <a:lnSpc>
                <a:spcPct val="100000"/>
              </a:lnSpc>
              <a:buFont typeface="+mj-lt"/>
              <a:buAutoNum type="arabicPeriod"/>
            </a:pPr>
            <a:r>
              <a:rPr lang="nl-NL" b="1" i="0" dirty="0">
                <a:solidFill>
                  <a:srgbClr val="0070C0"/>
                </a:solidFill>
              </a:rPr>
              <a:t>Organisatie Ontwikkeling</a:t>
            </a:r>
          </a:p>
          <a:p>
            <a:pPr lvl="4">
              <a:lnSpc>
                <a:spcPct val="100000"/>
              </a:lnSpc>
            </a:pPr>
            <a:r>
              <a:rPr lang="nl-NL" b="1" i="0" dirty="0">
                <a:solidFill>
                  <a:srgbClr val="0070C0"/>
                </a:solidFill>
              </a:rPr>
              <a:t>	- Presentatie Jan Kamman</a:t>
            </a:r>
          </a:p>
          <a:p>
            <a:pPr lvl="4">
              <a:lnSpc>
                <a:spcPct val="100000"/>
              </a:lnSpc>
            </a:pPr>
            <a:r>
              <a:rPr lang="nl-NL" sz="1600" b="1" i="0" dirty="0">
                <a:solidFill>
                  <a:srgbClr val="0070C0"/>
                </a:solidFill>
              </a:rPr>
              <a:t> 	</a:t>
            </a:r>
            <a:r>
              <a:rPr lang="nl-NL" sz="2400" dirty="0">
                <a:solidFill>
                  <a:srgbClr val="0070C0"/>
                </a:solidFill>
              </a:rPr>
              <a:t>Pauze</a:t>
            </a:r>
            <a:endParaRPr lang="nl-NL" b="1" i="0" dirty="0">
              <a:solidFill>
                <a:srgbClr val="0070C0"/>
              </a:solidFill>
            </a:endParaRPr>
          </a:p>
          <a:p>
            <a:pPr marL="342900" lvl="4" indent="-342900">
              <a:lnSpc>
                <a:spcPct val="100000"/>
              </a:lnSpc>
              <a:buAutoNum type="arabicPeriod" startAt="6"/>
            </a:pPr>
            <a:r>
              <a:rPr lang="nl-NL" b="1" i="0" dirty="0">
                <a:solidFill>
                  <a:srgbClr val="0070C0"/>
                </a:solidFill>
              </a:rPr>
              <a:t>Terugkoppeling “Toekomst </a:t>
            </a:r>
            <a:r>
              <a:rPr lang="nl-NL" b="1" i="0" dirty="0" err="1">
                <a:solidFill>
                  <a:srgbClr val="0070C0"/>
                </a:solidFill>
              </a:rPr>
              <a:t>HSV’en</a:t>
            </a:r>
            <a:r>
              <a:rPr lang="nl-NL" b="1" i="0" dirty="0">
                <a:solidFill>
                  <a:srgbClr val="0070C0"/>
                </a:solidFill>
              </a:rPr>
              <a:t>”</a:t>
            </a:r>
          </a:p>
          <a:p>
            <a:pPr marL="342900" lvl="4" indent="-342900">
              <a:lnSpc>
                <a:spcPct val="100000"/>
              </a:lnSpc>
              <a:buAutoNum type="arabicPeriod" startAt="6"/>
            </a:pPr>
            <a:r>
              <a:rPr lang="nl-NL" b="1" i="0" dirty="0">
                <a:solidFill>
                  <a:srgbClr val="0070C0"/>
                </a:solidFill>
              </a:rPr>
              <a:t> Financiële zaken</a:t>
            </a:r>
          </a:p>
          <a:p>
            <a:pPr lvl="4">
              <a:lnSpc>
                <a:spcPct val="100000"/>
              </a:lnSpc>
            </a:pPr>
            <a:r>
              <a:rPr lang="nl-NL" b="1" i="0" dirty="0">
                <a:solidFill>
                  <a:srgbClr val="0070C0"/>
                </a:solidFill>
              </a:rPr>
              <a:t>	- Jaarrekening 2023</a:t>
            </a:r>
          </a:p>
          <a:p>
            <a:pPr lvl="4">
              <a:lnSpc>
                <a:spcPct val="100000"/>
              </a:lnSpc>
            </a:pPr>
            <a:r>
              <a:rPr lang="nl-NL" b="1" i="0" dirty="0">
                <a:solidFill>
                  <a:srgbClr val="0070C0"/>
                </a:solidFill>
              </a:rPr>
              <a:t>	- Voorlopige begroting 2024/2025</a:t>
            </a:r>
          </a:p>
          <a:p>
            <a:pPr lvl="4">
              <a:lnSpc>
                <a:spcPct val="100000"/>
              </a:lnSpc>
            </a:pPr>
            <a:r>
              <a:rPr lang="nl-NL" b="1" i="0" dirty="0">
                <a:solidFill>
                  <a:srgbClr val="0070C0"/>
                </a:solidFill>
              </a:rPr>
              <a:t>8.   Jaarplan 2024</a:t>
            </a:r>
          </a:p>
          <a:p>
            <a:pPr lvl="4">
              <a:lnSpc>
                <a:spcPct val="100000"/>
              </a:lnSpc>
            </a:pPr>
            <a:r>
              <a:rPr lang="nl-NL" b="1" i="0" dirty="0">
                <a:solidFill>
                  <a:srgbClr val="0070C0"/>
                </a:solidFill>
              </a:rPr>
              <a:t>9.   Bestuurszaken</a:t>
            </a:r>
          </a:p>
          <a:p>
            <a:pPr lvl="4">
              <a:lnSpc>
                <a:spcPct val="100000"/>
              </a:lnSpc>
            </a:pPr>
            <a:r>
              <a:rPr lang="nl-NL" b="1" i="0" dirty="0">
                <a:solidFill>
                  <a:srgbClr val="0070C0"/>
                </a:solidFill>
              </a:rPr>
              <a:t>10. Rondvraag</a:t>
            </a:r>
          </a:p>
          <a:p>
            <a:pPr lvl="4">
              <a:lnSpc>
                <a:spcPct val="100000"/>
              </a:lnSpc>
            </a:pPr>
            <a:r>
              <a:rPr lang="nl-NL" b="1" i="0" dirty="0">
                <a:solidFill>
                  <a:srgbClr val="0070C0"/>
                </a:solidFill>
              </a:rPr>
              <a:t>11. Sluiting</a:t>
            </a:r>
          </a:p>
          <a:p>
            <a:pPr>
              <a:lnSpc>
                <a:spcPct val="100000"/>
              </a:lnSpc>
            </a:pPr>
            <a:br>
              <a:rPr lang="nl-NL" dirty="0"/>
            </a:br>
            <a:r>
              <a:rPr lang="nl-NL" dirty="0"/>
              <a:t> </a:t>
            </a:r>
          </a:p>
        </p:txBody>
      </p:sp>
    </p:spTree>
    <p:extLst>
      <p:ext uri="{BB962C8B-B14F-4D97-AF65-F5344CB8AC3E}">
        <p14:creationId xmlns:p14="http://schemas.microsoft.com/office/powerpoint/2010/main" val="408826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a:stretch/>
        </p:blipFill>
        <p:spPr/>
      </p:pic>
      <p:sp>
        <p:nvSpPr>
          <p:cNvPr id="5" name="Titel 4"/>
          <p:cNvSpPr>
            <a:spLocks noGrp="1"/>
          </p:cNvSpPr>
          <p:nvPr>
            <p:ph type="title"/>
          </p:nvPr>
        </p:nvSpPr>
        <p:spPr>
          <a:xfrm>
            <a:off x="525164" y="443659"/>
            <a:ext cx="7133484" cy="564232"/>
          </a:xfrm>
        </p:spPr>
        <p:txBody>
          <a:bodyPr/>
          <a:lstStyle/>
          <a:p>
            <a:r>
              <a:rPr lang="nl-NL" dirty="0"/>
              <a:t>2 Mededelingen</a:t>
            </a:r>
          </a:p>
        </p:txBody>
      </p:sp>
      <p:sp>
        <p:nvSpPr>
          <p:cNvPr id="148" name="Tijdelijke aanduiding voor dianummer 147"/>
          <p:cNvSpPr>
            <a:spLocks noGrp="1"/>
          </p:cNvSpPr>
          <p:nvPr>
            <p:ph type="sldNum" sz="quarter" idx="12"/>
          </p:nvPr>
        </p:nvSpPr>
        <p:spPr/>
        <p:txBody>
          <a:bodyPr/>
          <a:lstStyle/>
          <a:p>
            <a:fld id="{2D5FBA41-AFD5-4B00-AC98-55F0A9A32C4E}" type="slidenum">
              <a:rPr lang="nl-NL" smtClean="0"/>
              <a:pPr/>
              <a:t>4</a:t>
            </a:fld>
            <a:endParaRPr lang="nl-NL" dirty="0"/>
          </a:p>
        </p:txBody>
      </p:sp>
      <p:sp>
        <p:nvSpPr>
          <p:cNvPr id="6" name="Tijdelijke aanduiding voor tekst 5"/>
          <p:cNvSpPr>
            <a:spLocks noGrp="1"/>
          </p:cNvSpPr>
          <p:nvPr>
            <p:ph type="body" sz="quarter" idx="13"/>
          </p:nvPr>
        </p:nvSpPr>
        <p:spPr>
          <a:xfrm>
            <a:off x="525164" y="1095573"/>
            <a:ext cx="6203289" cy="284560"/>
          </a:xfrm>
        </p:spPr>
        <p:txBody>
          <a:bodyPr/>
          <a:lstStyle/>
          <a:p>
            <a:r>
              <a:rPr lang="nl-NL" dirty="0"/>
              <a:t>Van het Bestuur</a:t>
            </a:r>
          </a:p>
        </p:txBody>
      </p:sp>
      <p:sp>
        <p:nvSpPr>
          <p:cNvPr id="7" name="Tijdelijke aanduiding voor tekst 6"/>
          <p:cNvSpPr>
            <a:spLocks noGrp="1"/>
          </p:cNvSpPr>
          <p:nvPr>
            <p:ph type="body" sz="quarter" idx="14"/>
          </p:nvPr>
        </p:nvSpPr>
        <p:spPr>
          <a:xfrm>
            <a:off x="429335" y="1823308"/>
            <a:ext cx="5987729" cy="3211384"/>
          </a:xfrm>
        </p:spPr>
        <p:txBody>
          <a:bodyPr/>
          <a:lstStyle/>
          <a:p>
            <a:pPr marL="285750" lvl="0" indent="-285750" algn="ctr">
              <a:lnSpc>
                <a:spcPct val="150000"/>
              </a:lnSpc>
              <a:buFont typeface="Arial" panose="020B0604020202020204" pitchFamily="34" charset="0"/>
              <a:buChar char="•"/>
            </a:pPr>
            <a:r>
              <a:rPr lang="nl-NL" sz="2400" b="1" dirty="0">
                <a:solidFill>
                  <a:srgbClr val="0070C0"/>
                </a:solidFill>
              </a:rPr>
              <a:t>Namens het Bestuur </a:t>
            </a:r>
            <a:br>
              <a:rPr lang="nl-NL" sz="2400" b="1" dirty="0">
                <a:solidFill>
                  <a:srgbClr val="0070C0"/>
                </a:solidFill>
              </a:rPr>
            </a:br>
            <a:r>
              <a:rPr lang="nl-NL" sz="2400" b="1" dirty="0">
                <a:solidFill>
                  <a:srgbClr val="0070C0"/>
                </a:solidFill>
              </a:rPr>
              <a:t>doet de voorzitter </a:t>
            </a:r>
            <a:br>
              <a:rPr lang="nl-NL" sz="2400" b="1" dirty="0">
                <a:solidFill>
                  <a:srgbClr val="0070C0"/>
                </a:solidFill>
              </a:rPr>
            </a:br>
            <a:r>
              <a:rPr lang="nl-NL" sz="2400" b="1" dirty="0">
                <a:solidFill>
                  <a:srgbClr val="0070C0"/>
                </a:solidFill>
              </a:rPr>
              <a:t>enkele actuele </a:t>
            </a:r>
            <a:br>
              <a:rPr lang="nl-NL" sz="2400" b="1" dirty="0">
                <a:solidFill>
                  <a:srgbClr val="0070C0"/>
                </a:solidFill>
              </a:rPr>
            </a:br>
            <a:r>
              <a:rPr lang="nl-NL" sz="2400" b="1" dirty="0">
                <a:solidFill>
                  <a:srgbClr val="0070C0"/>
                </a:solidFill>
              </a:rPr>
              <a:t>mededelingen</a:t>
            </a:r>
          </a:p>
          <a:p>
            <a:pPr lvl="5" algn="ctr">
              <a:lnSpc>
                <a:spcPct val="100000"/>
              </a:lnSpc>
            </a:pPr>
            <a:endParaRPr lang="nl-NL" sz="2000" b="1" dirty="0">
              <a:solidFill>
                <a:srgbClr val="0070C0"/>
              </a:solidFill>
            </a:endParaRPr>
          </a:p>
          <a:p>
            <a:pPr lvl="5" algn="ctr">
              <a:lnSpc>
                <a:spcPct val="100000"/>
              </a:lnSpc>
            </a:pPr>
            <a:r>
              <a:rPr lang="nl-NL" sz="2000" b="1" dirty="0">
                <a:solidFill>
                  <a:srgbClr val="0070C0"/>
                </a:solidFill>
              </a:rPr>
              <a:t>Mededelingen vanuit de leden?</a:t>
            </a:r>
          </a:p>
          <a:p>
            <a:pPr lvl="5">
              <a:lnSpc>
                <a:spcPct val="100000"/>
              </a:lnSpc>
            </a:pPr>
            <a:endParaRPr lang="nl-NL" sz="2000" dirty="0"/>
          </a:p>
        </p:txBody>
      </p:sp>
    </p:spTree>
    <p:extLst>
      <p:ext uri="{BB962C8B-B14F-4D97-AF65-F5344CB8AC3E}">
        <p14:creationId xmlns:p14="http://schemas.microsoft.com/office/powerpoint/2010/main" val="187946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2"/>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a:stretch/>
        </p:blipFill>
        <p:spPr/>
      </p:pic>
      <p:sp>
        <p:nvSpPr>
          <p:cNvPr id="5" name="Titel 4"/>
          <p:cNvSpPr>
            <a:spLocks noGrp="1"/>
          </p:cNvSpPr>
          <p:nvPr>
            <p:ph type="title"/>
          </p:nvPr>
        </p:nvSpPr>
        <p:spPr>
          <a:xfrm>
            <a:off x="531340" y="673621"/>
            <a:ext cx="6203289" cy="496565"/>
          </a:xfrm>
        </p:spPr>
        <p:txBody>
          <a:bodyPr/>
          <a:lstStyle/>
          <a:p>
            <a:r>
              <a:rPr lang="nl-NL" dirty="0"/>
              <a:t>3 Notulen </a:t>
            </a:r>
            <a:r>
              <a:rPr lang="nl-NL" b="1" i="0" dirty="0"/>
              <a:t>ALV</a:t>
            </a:r>
            <a:br>
              <a:rPr lang="nl-NL" b="1" i="0" dirty="0">
                <a:solidFill>
                  <a:srgbClr val="0070C0"/>
                </a:solidFill>
              </a:rPr>
            </a:br>
            <a:r>
              <a:rPr lang="nl-NL" dirty="0"/>
              <a:t> </a:t>
            </a:r>
          </a:p>
        </p:txBody>
      </p:sp>
      <p:sp>
        <p:nvSpPr>
          <p:cNvPr id="25" name="Tijdelijke aanduiding voor dianummer 24"/>
          <p:cNvSpPr>
            <a:spLocks noGrp="1"/>
          </p:cNvSpPr>
          <p:nvPr>
            <p:ph type="sldNum" sz="quarter" idx="12"/>
          </p:nvPr>
        </p:nvSpPr>
        <p:spPr/>
        <p:txBody>
          <a:bodyPr/>
          <a:lstStyle/>
          <a:p>
            <a:fld id="{2D5FBA41-AFD5-4B00-AC98-55F0A9A32C4E}" type="slidenum">
              <a:rPr lang="nl-NL" smtClean="0"/>
              <a:pPr/>
              <a:t>5</a:t>
            </a:fld>
            <a:endParaRPr lang="nl-NL"/>
          </a:p>
        </p:txBody>
      </p:sp>
      <p:sp>
        <p:nvSpPr>
          <p:cNvPr id="6" name="Tijdelijke aanduiding voor tekst 5"/>
          <p:cNvSpPr>
            <a:spLocks noGrp="1"/>
          </p:cNvSpPr>
          <p:nvPr>
            <p:ph type="body" sz="quarter" idx="13"/>
          </p:nvPr>
        </p:nvSpPr>
        <p:spPr>
          <a:xfrm>
            <a:off x="531340" y="1027906"/>
            <a:ext cx="6203289" cy="284560"/>
          </a:xfrm>
        </p:spPr>
        <p:txBody>
          <a:bodyPr/>
          <a:lstStyle/>
          <a:p>
            <a:r>
              <a:rPr lang="nl-NL" dirty="0"/>
              <a:t>Ter goedkeuring</a:t>
            </a:r>
          </a:p>
        </p:txBody>
      </p:sp>
      <p:sp>
        <p:nvSpPr>
          <p:cNvPr id="7" name="Tijdelijke aanduiding voor tekst 6"/>
          <p:cNvSpPr>
            <a:spLocks noGrp="1"/>
          </p:cNvSpPr>
          <p:nvPr>
            <p:ph type="body" sz="quarter" idx="14"/>
          </p:nvPr>
        </p:nvSpPr>
        <p:spPr>
          <a:xfrm>
            <a:off x="531340" y="2106705"/>
            <a:ext cx="5621636" cy="3315847"/>
          </a:xfrm>
        </p:spPr>
        <p:txBody>
          <a:bodyPr/>
          <a:lstStyle/>
          <a:p>
            <a:pPr algn="ctr">
              <a:lnSpc>
                <a:spcPct val="200000"/>
              </a:lnSpc>
            </a:pPr>
            <a:r>
              <a:rPr lang="nl-NL" b="1" dirty="0">
                <a:solidFill>
                  <a:srgbClr val="0070C0"/>
                </a:solidFill>
              </a:rPr>
              <a:t>De Notulen Algemene Ledenvergadering </a:t>
            </a:r>
          </a:p>
          <a:p>
            <a:pPr algn="ctr">
              <a:lnSpc>
                <a:spcPct val="200000"/>
              </a:lnSpc>
            </a:pPr>
            <a:r>
              <a:rPr lang="nl-NL" b="1" dirty="0">
                <a:solidFill>
                  <a:srgbClr val="0070C0"/>
                </a:solidFill>
              </a:rPr>
              <a:t>23 Mei 2023 en 29 November 2023.</a:t>
            </a:r>
          </a:p>
          <a:p>
            <a:pPr algn="ctr">
              <a:lnSpc>
                <a:spcPct val="200000"/>
              </a:lnSpc>
            </a:pPr>
            <a:r>
              <a:rPr lang="nl-NL" b="1" dirty="0">
                <a:solidFill>
                  <a:srgbClr val="0070C0"/>
                </a:solidFill>
              </a:rPr>
              <a:t>zijn opgenomen in de vergaderstukken op de website en worden ter goedkeuring voorgelegd.</a:t>
            </a:r>
          </a:p>
          <a:p>
            <a:pPr>
              <a:lnSpc>
                <a:spcPct val="100000"/>
              </a:lnSpc>
            </a:pPr>
            <a:endParaRPr lang="nl-NL" dirty="0"/>
          </a:p>
        </p:txBody>
      </p:sp>
      <p:sp>
        <p:nvSpPr>
          <p:cNvPr id="120" name="Tijdelijke aanduiding voor tekst 119"/>
          <p:cNvSpPr>
            <a:spLocks noGrp="1"/>
          </p:cNvSpPr>
          <p:nvPr>
            <p:ph type="body" sz="quarter" idx="4294967295"/>
          </p:nvPr>
        </p:nvSpPr>
        <p:spPr>
          <a:xfrm>
            <a:off x="10845800" y="5978525"/>
            <a:ext cx="1346200" cy="638175"/>
          </a:xfrm>
        </p:spPr>
        <p:txBody>
          <a:bodyPr/>
          <a:lstStyle/>
          <a:p>
            <a:r>
              <a:rPr lang="nl-NL"/>
              <a:t> </a:t>
            </a:r>
            <a:endParaRPr lang="nl-NL" dirty="0"/>
          </a:p>
        </p:txBody>
      </p:sp>
    </p:spTree>
    <p:extLst>
      <p:ext uri="{BB962C8B-B14F-4D97-AF65-F5344CB8AC3E}">
        <p14:creationId xmlns:p14="http://schemas.microsoft.com/office/powerpoint/2010/main" val="18999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a:t>4 Jaarverslag 2023</a:t>
            </a:r>
          </a:p>
        </p:txBody>
      </p:sp>
      <p:sp>
        <p:nvSpPr>
          <p:cNvPr id="25" name="Tijdelijke aanduiding voor dianummer 24"/>
          <p:cNvSpPr>
            <a:spLocks noGrp="1"/>
          </p:cNvSpPr>
          <p:nvPr>
            <p:ph type="sldNum" sz="quarter" idx="12"/>
          </p:nvPr>
        </p:nvSpPr>
        <p:spPr/>
        <p:txBody>
          <a:bodyPr/>
          <a:lstStyle/>
          <a:p>
            <a:fld id="{2D5FBA41-AFD5-4B00-AC98-55F0A9A32C4E}" type="slidenum">
              <a:rPr lang="nl-NL" smtClean="0"/>
              <a:pPr/>
              <a:t>6</a:t>
            </a:fld>
            <a:endParaRPr lang="nl-NL"/>
          </a:p>
        </p:txBody>
      </p:sp>
      <p:sp>
        <p:nvSpPr>
          <p:cNvPr id="6" name="Tijdelijke aanduiding voor tekst 5"/>
          <p:cNvSpPr>
            <a:spLocks noGrp="1"/>
          </p:cNvSpPr>
          <p:nvPr>
            <p:ph type="body" sz="quarter" idx="13"/>
          </p:nvPr>
        </p:nvSpPr>
        <p:spPr>
          <a:xfrm>
            <a:off x="531340" y="1027906"/>
            <a:ext cx="6203289" cy="284560"/>
          </a:xfrm>
        </p:spPr>
        <p:txBody>
          <a:bodyPr/>
          <a:lstStyle/>
          <a:p>
            <a:r>
              <a:rPr lang="nl-NL" dirty="0"/>
              <a:t>Ter goedkeuring</a:t>
            </a:r>
          </a:p>
        </p:txBody>
      </p:sp>
      <p:sp>
        <p:nvSpPr>
          <p:cNvPr id="7" name="Tijdelijke aanduiding voor tekst 6"/>
          <p:cNvSpPr>
            <a:spLocks noGrp="1"/>
          </p:cNvSpPr>
          <p:nvPr>
            <p:ph type="body" sz="quarter" idx="14"/>
          </p:nvPr>
        </p:nvSpPr>
        <p:spPr>
          <a:xfrm>
            <a:off x="525164" y="1447800"/>
            <a:ext cx="5621636" cy="4648200"/>
          </a:xfrm>
        </p:spPr>
        <p:txBody>
          <a:bodyPr/>
          <a:lstStyle/>
          <a:p>
            <a:endParaRPr lang="nl-NL" dirty="0"/>
          </a:p>
          <a:p>
            <a:pPr algn="ctr">
              <a:lnSpc>
                <a:spcPct val="150000"/>
              </a:lnSpc>
            </a:pPr>
            <a:r>
              <a:rPr lang="nl-NL" b="1" dirty="0">
                <a:solidFill>
                  <a:srgbClr val="0070C0"/>
                </a:solidFill>
              </a:rPr>
              <a:t>Het Jaarverslag 2023</a:t>
            </a:r>
          </a:p>
          <a:p>
            <a:pPr algn="ctr">
              <a:lnSpc>
                <a:spcPct val="150000"/>
              </a:lnSpc>
            </a:pPr>
            <a:r>
              <a:rPr lang="nl-NL" b="1" dirty="0">
                <a:solidFill>
                  <a:srgbClr val="0070C0"/>
                </a:solidFill>
              </a:rPr>
              <a:t>is opgenomen in de vergaderstukken </a:t>
            </a:r>
          </a:p>
          <a:p>
            <a:pPr algn="ctr">
              <a:lnSpc>
                <a:spcPct val="150000"/>
              </a:lnSpc>
            </a:pPr>
            <a:r>
              <a:rPr lang="nl-NL" b="1" dirty="0">
                <a:solidFill>
                  <a:srgbClr val="0070C0"/>
                </a:solidFill>
              </a:rPr>
              <a:t>op de website en </a:t>
            </a:r>
          </a:p>
          <a:p>
            <a:pPr algn="ctr">
              <a:lnSpc>
                <a:spcPct val="150000"/>
              </a:lnSpc>
            </a:pPr>
            <a:r>
              <a:rPr lang="nl-NL" b="1" dirty="0">
                <a:solidFill>
                  <a:srgbClr val="0070C0"/>
                </a:solidFill>
              </a:rPr>
              <a:t>wordt ter goedkeuring voorgelegd.</a:t>
            </a:r>
          </a:p>
          <a:p>
            <a:pPr algn="ctr">
              <a:lnSpc>
                <a:spcPct val="100000"/>
              </a:lnSpc>
            </a:pPr>
            <a:br>
              <a:rPr lang="nl-NL" dirty="0">
                <a:solidFill>
                  <a:srgbClr val="0070C0"/>
                </a:solidFill>
              </a:rPr>
            </a:br>
            <a:endParaRPr lang="nl-NL" dirty="0"/>
          </a:p>
          <a:p>
            <a:endParaRPr lang="nl-NL" dirty="0"/>
          </a:p>
        </p:txBody>
      </p:sp>
      <p:sp>
        <p:nvSpPr>
          <p:cNvPr id="120" name="Tijdelijke aanduiding voor tekst 119"/>
          <p:cNvSpPr>
            <a:spLocks noGrp="1"/>
          </p:cNvSpPr>
          <p:nvPr>
            <p:ph type="body" sz="quarter" idx="4294967295"/>
          </p:nvPr>
        </p:nvSpPr>
        <p:spPr>
          <a:xfrm>
            <a:off x="10845800" y="5978525"/>
            <a:ext cx="1346200" cy="638175"/>
          </a:xfrm>
        </p:spPr>
        <p:txBody>
          <a:bodyPr/>
          <a:lstStyle/>
          <a:p>
            <a:r>
              <a:rPr lang="nl-NL"/>
              <a:t> </a:t>
            </a:r>
            <a:endParaRPr lang="nl-NL" dirty="0"/>
          </a:p>
        </p:txBody>
      </p:sp>
      <p:pic>
        <p:nvPicPr>
          <p:cNvPr id="10" name="Tijdelijke aanduiding voor afbeelding 2">
            <a:extLst>
              <a:ext uri="{FF2B5EF4-FFF2-40B4-BE49-F238E27FC236}">
                <a16:creationId xmlns:a16="http://schemas.microsoft.com/office/drawing/2014/main" id="{87F177BF-2150-2C4D-829B-D76D35FC9687}"/>
              </a:ext>
            </a:extLst>
          </p:cNvPr>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07904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697AE36-A34E-7C8A-E4E3-C2215BCD84AC}"/>
              </a:ext>
            </a:extLst>
          </p:cNvPr>
          <p:cNvSpPr>
            <a:spLocks noGrp="1"/>
          </p:cNvSpPr>
          <p:nvPr>
            <p:ph type="title"/>
          </p:nvPr>
        </p:nvSpPr>
        <p:spPr>
          <a:xfrm>
            <a:off x="525164" y="712869"/>
            <a:ext cx="6203289" cy="496565"/>
          </a:xfrm>
        </p:spPr>
        <p:txBody>
          <a:bodyPr/>
          <a:lstStyle/>
          <a:p>
            <a:r>
              <a:rPr lang="nl-NL" dirty="0"/>
              <a:t>5 Presentatie Organisatie ontwikkeling</a:t>
            </a:r>
          </a:p>
        </p:txBody>
      </p:sp>
      <p:sp>
        <p:nvSpPr>
          <p:cNvPr id="4" name="Tijdelijke aanduiding voor dianummer 3">
            <a:extLst>
              <a:ext uri="{FF2B5EF4-FFF2-40B4-BE49-F238E27FC236}">
                <a16:creationId xmlns:a16="http://schemas.microsoft.com/office/drawing/2014/main" id="{AF7A659F-7EAB-AAA0-CF16-24324D20E421}"/>
              </a:ext>
            </a:extLst>
          </p:cNvPr>
          <p:cNvSpPr>
            <a:spLocks noGrp="1"/>
          </p:cNvSpPr>
          <p:nvPr>
            <p:ph type="sldNum" sz="quarter" idx="12"/>
          </p:nvPr>
        </p:nvSpPr>
        <p:spPr/>
        <p:txBody>
          <a:bodyPr/>
          <a:lstStyle/>
          <a:p>
            <a:fld id="{2D5FBA41-AFD5-4B00-AC98-55F0A9A32C4E}" type="slidenum">
              <a:rPr lang="nl-NL" smtClean="0"/>
              <a:pPr/>
              <a:t>7</a:t>
            </a:fld>
            <a:endParaRPr lang="nl-NL"/>
          </a:p>
        </p:txBody>
      </p:sp>
      <p:sp>
        <p:nvSpPr>
          <p:cNvPr id="5" name="Tijdelijke aanduiding voor tekst 4">
            <a:extLst>
              <a:ext uri="{FF2B5EF4-FFF2-40B4-BE49-F238E27FC236}">
                <a16:creationId xmlns:a16="http://schemas.microsoft.com/office/drawing/2014/main" id="{DE81F881-AA45-EC20-597B-08BB2AE82D8F}"/>
              </a:ext>
            </a:extLst>
          </p:cNvPr>
          <p:cNvSpPr>
            <a:spLocks noGrp="1"/>
          </p:cNvSpPr>
          <p:nvPr>
            <p:ph type="body" sz="quarter" idx="13"/>
          </p:nvPr>
        </p:nvSpPr>
        <p:spPr>
          <a:xfrm>
            <a:off x="525164" y="1467633"/>
            <a:ext cx="6203289" cy="284560"/>
          </a:xfrm>
        </p:spPr>
        <p:txBody>
          <a:bodyPr/>
          <a:lstStyle/>
          <a:p>
            <a:r>
              <a:rPr lang="nl-NL" dirty="0"/>
              <a:t>Presentatie Jan Kamman</a:t>
            </a:r>
          </a:p>
        </p:txBody>
      </p:sp>
      <p:sp>
        <p:nvSpPr>
          <p:cNvPr id="6" name="Tijdelijke aanduiding voor tekst 5">
            <a:extLst>
              <a:ext uri="{FF2B5EF4-FFF2-40B4-BE49-F238E27FC236}">
                <a16:creationId xmlns:a16="http://schemas.microsoft.com/office/drawing/2014/main" id="{E16CA96B-39C3-31E5-0E53-B88D81897A63}"/>
              </a:ext>
            </a:extLst>
          </p:cNvPr>
          <p:cNvSpPr>
            <a:spLocks noGrp="1"/>
          </p:cNvSpPr>
          <p:nvPr>
            <p:ph type="body" sz="quarter" idx="14"/>
          </p:nvPr>
        </p:nvSpPr>
        <p:spPr>
          <a:xfrm>
            <a:off x="473435" y="2010392"/>
            <a:ext cx="5621636" cy="4064400"/>
          </a:xfrm>
        </p:spPr>
        <p:txBody>
          <a:bodyPr/>
          <a:lstStyle/>
          <a:p>
            <a:endParaRPr lang="nl-NL" dirty="0"/>
          </a:p>
        </p:txBody>
      </p:sp>
      <p:pic>
        <p:nvPicPr>
          <p:cNvPr id="12" name="Tijdelijke aanduiding voor afbeelding 11" descr="Afbeelding met buitenshuis, wolk, gras, hemel&#10;&#10;Automatisch gegenereerde beschrijving">
            <a:extLst>
              <a:ext uri="{FF2B5EF4-FFF2-40B4-BE49-F238E27FC236}">
                <a16:creationId xmlns:a16="http://schemas.microsoft.com/office/drawing/2014/main" id="{6226D598-35D5-1432-930C-627FAAF6E7F6}"/>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18950" r="18950"/>
          <a:stretch>
            <a:fillRect/>
          </a:stretch>
        </p:blipFill>
        <p:spPr/>
      </p:pic>
    </p:spTree>
    <p:extLst>
      <p:ext uri="{BB962C8B-B14F-4D97-AF65-F5344CB8AC3E}">
        <p14:creationId xmlns:p14="http://schemas.microsoft.com/office/powerpoint/2010/main" val="127708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a:fillRect/>
          </a:stretch>
        </p:blipFill>
        <p:spPr/>
      </p:pic>
      <p:sp>
        <p:nvSpPr>
          <p:cNvPr id="36" name="Tijdelijke aanduiding voor tekst 35"/>
          <p:cNvSpPr>
            <a:spLocks noGrp="1"/>
          </p:cNvSpPr>
          <p:nvPr>
            <p:ph type="body" sz="quarter" idx="17"/>
          </p:nvPr>
        </p:nvSpPr>
        <p:spPr/>
        <p:txBody>
          <a:bodyPr/>
          <a:lstStyle/>
          <a:p>
            <a:r>
              <a:rPr lang="nl-NL"/>
              <a:t> </a:t>
            </a:r>
            <a:endParaRPr lang="nl-NL" dirty="0"/>
          </a:p>
        </p:txBody>
      </p:sp>
      <p:sp>
        <p:nvSpPr>
          <p:cNvPr id="25" name="Titel 24"/>
          <p:cNvSpPr>
            <a:spLocks noGrp="1"/>
          </p:cNvSpPr>
          <p:nvPr>
            <p:ph type="title"/>
          </p:nvPr>
        </p:nvSpPr>
        <p:spPr>
          <a:xfrm>
            <a:off x="437395" y="259981"/>
            <a:ext cx="11001570" cy="496565"/>
          </a:xfrm>
        </p:spPr>
        <p:txBody>
          <a:bodyPr>
            <a:noAutofit/>
          </a:bodyPr>
          <a:lstStyle/>
          <a:p>
            <a:r>
              <a:rPr lang="nl-NL" sz="4800" b="1" dirty="0">
                <a:solidFill>
                  <a:srgbClr val="002060"/>
                </a:solidFill>
              </a:rPr>
              <a:t>Sportvisserij, nu en in de toekomst</a:t>
            </a:r>
          </a:p>
        </p:txBody>
      </p:sp>
      <p:sp>
        <p:nvSpPr>
          <p:cNvPr id="30" name="Tijdelijke aanduiding voor tekst 29"/>
          <p:cNvSpPr>
            <a:spLocks noGrp="1"/>
          </p:cNvSpPr>
          <p:nvPr>
            <p:ph type="body" sz="quarter" idx="13"/>
          </p:nvPr>
        </p:nvSpPr>
        <p:spPr/>
        <p:txBody>
          <a:bodyPr/>
          <a:lstStyle/>
          <a:p>
            <a:pPr marL="0" indent="0">
              <a:buNone/>
            </a:pPr>
            <a:r>
              <a:rPr lang="nl-NL" dirty="0"/>
              <a:t>Strategiegroep | 2024</a:t>
            </a:r>
          </a:p>
        </p:txBody>
      </p:sp>
      <p:pic>
        <p:nvPicPr>
          <p:cNvPr id="7" name="Afbeelding 6" descr="C:\Users\kamman\AppData\Local\Microsoft\Windows\INetCache\Content.MSO\C3F7007F.tmp">
            <a:extLst>
              <a:ext uri="{FF2B5EF4-FFF2-40B4-BE49-F238E27FC236}">
                <a16:creationId xmlns:a16="http://schemas.microsoft.com/office/drawing/2014/main" id="{9481058B-9255-4A76-AAA6-21C670839A94}"/>
              </a:ext>
            </a:extLst>
          </p:cNvPr>
          <p:cNvPicPr/>
          <p:nvPr/>
        </p:nvPicPr>
        <p:blipFill rotWithShape="1">
          <a:blip r:embed="rId4" cstate="hqprint">
            <a:extLst>
              <a:ext uri="{28A0092B-C50C-407E-A947-70E740481C1C}">
                <a14:useLocalDpi xmlns:a14="http://schemas.microsoft.com/office/drawing/2010/main"/>
              </a:ext>
            </a:extLst>
          </a:blip>
          <a:srcRect/>
          <a:stretch/>
        </p:blipFill>
        <p:spPr bwMode="auto">
          <a:xfrm>
            <a:off x="3486686" y="871373"/>
            <a:ext cx="8615082" cy="728600"/>
          </a:xfrm>
          <a:prstGeom prst="rect">
            <a:avLst/>
          </a:prstGeom>
          <a:noFill/>
          <a:ln>
            <a:noFill/>
          </a:ln>
        </p:spPr>
      </p:pic>
    </p:spTree>
    <p:extLst>
      <p:ext uri="{BB962C8B-B14F-4D97-AF65-F5344CB8AC3E}">
        <p14:creationId xmlns:p14="http://schemas.microsoft.com/office/powerpoint/2010/main" val="297265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12">
            <a:extLst>
              <a:ext uri="{FF2B5EF4-FFF2-40B4-BE49-F238E27FC236}">
                <a16:creationId xmlns:a16="http://schemas.microsoft.com/office/drawing/2014/main" id="{9C42ADD8-CB34-42E9-B256-A2B8C7302B3E}"/>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0151558" y="-3172"/>
            <a:ext cx="2164267" cy="6858001"/>
          </a:xfrm>
          <a:custGeom>
            <a:avLst/>
            <a:gdLst>
              <a:gd name="connsiteX0" fmla="*/ 589845 w 2164267"/>
              <a:gd name="connsiteY0" fmla="*/ 0 h 6858001"/>
              <a:gd name="connsiteX1" fmla="*/ 2164267 w 2164267"/>
              <a:gd name="connsiteY1" fmla="*/ 0 h 6858001"/>
              <a:gd name="connsiteX2" fmla="*/ 2164267 w 2164267"/>
              <a:gd name="connsiteY2" fmla="*/ 6858001 h 6858001"/>
              <a:gd name="connsiteX3" fmla="*/ 0 w 2164267"/>
              <a:gd name="connsiteY3" fmla="*/ 6858001 h 6858001"/>
              <a:gd name="connsiteX4" fmla="*/ 656437 w 2164267"/>
              <a:gd name="connsiteY4" fmla="*/ 311632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67" h="6858001">
                <a:moveTo>
                  <a:pt x="589845" y="0"/>
                </a:moveTo>
                <a:lnTo>
                  <a:pt x="2164267" y="0"/>
                </a:lnTo>
                <a:lnTo>
                  <a:pt x="2164267" y="6858001"/>
                </a:lnTo>
                <a:lnTo>
                  <a:pt x="0" y="6858001"/>
                </a:lnTo>
                <a:cubicBezTo>
                  <a:pt x="0" y="3536156"/>
                  <a:pt x="1281917" y="3432349"/>
                  <a:pt x="656437" y="311632"/>
                </a:cubicBezTo>
                <a:close/>
              </a:path>
            </a:pathLst>
          </a:custGeom>
        </p:spPr>
      </p:pic>
      <p:pic>
        <p:nvPicPr>
          <p:cNvPr id="2" name="Afbeelding 1">
            <a:extLst>
              <a:ext uri="{FF2B5EF4-FFF2-40B4-BE49-F238E27FC236}">
                <a16:creationId xmlns:a16="http://schemas.microsoft.com/office/drawing/2014/main" id="{046BCD7B-DAA9-E158-F0D0-BC5E3A2A55AE}"/>
              </a:ext>
            </a:extLst>
          </p:cNvPr>
          <p:cNvPicPr>
            <a:picLocks noChangeAspect="1"/>
          </p:cNvPicPr>
          <p:nvPr/>
        </p:nvPicPr>
        <p:blipFill rotWithShape="1">
          <a:blip r:embed="rId4"/>
          <a:srcRect b="2741"/>
          <a:stretch/>
        </p:blipFill>
        <p:spPr>
          <a:xfrm>
            <a:off x="295600" y="70757"/>
            <a:ext cx="4925803" cy="6716486"/>
          </a:xfrm>
          <a:prstGeom prst="rect">
            <a:avLst/>
          </a:prstGeom>
          <a:ln>
            <a:noFill/>
          </a:ln>
          <a:effectLst>
            <a:outerShdw blurRad="292100" dist="139700" dir="2700000" algn="tl" rotWithShape="0">
              <a:srgbClr val="333333">
                <a:alpha val="65000"/>
              </a:srgbClr>
            </a:outerShdw>
          </a:effectLst>
        </p:spPr>
      </p:pic>
      <p:sp>
        <p:nvSpPr>
          <p:cNvPr id="6" name="Titel 3"/>
          <p:cNvSpPr txBox="1">
            <a:spLocks/>
          </p:cNvSpPr>
          <p:nvPr/>
        </p:nvSpPr>
        <p:spPr>
          <a:xfrm>
            <a:off x="6077461" y="340300"/>
            <a:ext cx="4034596" cy="17909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4000" b="1" dirty="0">
                <a:solidFill>
                  <a:srgbClr val="002060"/>
                </a:solidFill>
                <a:latin typeface="+mn-lt"/>
              </a:rPr>
              <a:t>Strategisch kader</a:t>
            </a:r>
          </a:p>
          <a:p>
            <a:pPr algn="ctr"/>
            <a:endParaRPr lang="nl-NL" sz="4000" b="1" dirty="0">
              <a:solidFill>
                <a:srgbClr val="002060"/>
              </a:solidFill>
              <a:latin typeface="+mn-lt"/>
            </a:endParaRPr>
          </a:p>
          <a:p>
            <a:pPr algn="ctr"/>
            <a:r>
              <a:rPr lang="nl-NL" sz="1600" b="1" dirty="0">
                <a:latin typeface="+mn-lt"/>
              </a:rPr>
              <a:t>De gezamenlijke koers van de sportvisserij</a:t>
            </a:r>
            <a:endParaRPr lang="nl-NL" sz="1400" b="1" dirty="0">
              <a:latin typeface="+mn-lt"/>
            </a:endParaRPr>
          </a:p>
        </p:txBody>
      </p:sp>
      <p:pic>
        <p:nvPicPr>
          <p:cNvPr id="5" name="Afbeelding 4">
            <a:extLst>
              <a:ext uri="{FF2B5EF4-FFF2-40B4-BE49-F238E27FC236}">
                <a16:creationId xmlns:a16="http://schemas.microsoft.com/office/drawing/2014/main" id="{5160E1A0-E7F3-4E87-A77F-FC34A2040D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2406" y="2505033"/>
            <a:ext cx="1733155" cy="596327"/>
          </a:xfrm>
          <a:prstGeom prst="rect">
            <a:avLst/>
          </a:prstGeom>
        </p:spPr>
      </p:pic>
      <p:pic>
        <p:nvPicPr>
          <p:cNvPr id="10" name="Afbeelding 9">
            <a:extLst>
              <a:ext uri="{FF2B5EF4-FFF2-40B4-BE49-F238E27FC236}">
                <a16:creationId xmlns:a16="http://schemas.microsoft.com/office/drawing/2014/main" id="{01D2D2B5-CE09-4350-B515-D0CFDDFB8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6702" y="3465686"/>
            <a:ext cx="2077919" cy="593257"/>
          </a:xfrm>
          <a:prstGeom prst="rect">
            <a:avLst/>
          </a:prstGeom>
        </p:spPr>
      </p:pic>
      <p:pic>
        <p:nvPicPr>
          <p:cNvPr id="12" name="Afbeelding 11">
            <a:extLst>
              <a:ext uri="{FF2B5EF4-FFF2-40B4-BE49-F238E27FC236}">
                <a16:creationId xmlns:a16="http://schemas.microsoft.com/office/drawing/2014/main" id="{A7E79C71-5BA5-4095-8C73-4C8F8354D9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3298" y="2544525"/>
            <a:ext cx="1403980" cy="634586"/>
          </a:xfrm>
          <a:prstGeom prst="rect">
            <a:avLst/>
          </a:prstGeom>
        </p:spPr>
      </p:pic>
      <p:pic>
        <p:nvPicPr>
          <p:cNvPr id="14" name="Afbeelding 13">
            <a:extLst>
              <a:ext uri="{FF2B5EF4-FFF2-40B4-BE49-F238E27FC236}">
                <a16:creationId xmlns:a16="http://schemas.microsoft.com/office/drawing/2014/main" id="{829DBF64-357A-421F-ABFC-ACACEBC75A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3317" y="5497907"/>
            <a:ext cx="1167987" cy="716077"/>
          </a:xfrm>
          <a:prstGeom prst="rect">
            <a:avLst/>
          </a:prstGeom>
        </p:spPr>
      </p:pic>
      <p:pic>
        <p:nvPicPr>
          <p:cNvPr id="16" name="Afbeelding 15">
            <a:extLst>
              <a:ext uri="{FF2B5EF4-FFF2-40B4-BE49-F238E27FC236}">
                <a16:creationId xmlns:a16="http://schemas.microsoft.com/office/drawing/2014/main" id="{87F1FC7B-1EA3-41D5-A4DF-0AA6E5F0E0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3283" y="4292082"/>
            <a:ext cx="904696" cy="1046055"/>
          </a:xfrm>
          <a:prstGeom prst="rect">
            <a:avLst/>
          </a:prstGeom>
        </p:spPr>
      </p:pic>
      <p:pic>
        <p:nvPicPr>
          <p:cNvPr id="18" name="Afbeelding 17">
            <a:extLst>
              <a:ext uri="{FF2B5EF4-FFF2-40B4-BE49-F238E27FC236}">
                <a16:creationId xmlns:a16="http://schemas.microsoft.com/office/drawing/2014/main" id="{36308C64-32AD-4202-9632-8B0030E8A9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88399" y="5557415"/>
            <a:ext cx="1401170" cy="716077"/>
          </a:xfrm>
          <a:prstGeom prst="rect">
            <a:avLst/>
          </a:prstGeom>
        </p:spPr>
      </p:pic>
      <p:pic>
        <p:nvPicPr>
          <p:cNvPr id="20" name="Afbeelding 19">
            <a:extLst>
              <a:ext uri="{FF2B5EF4-FFF2-40B4-BE49-F238E27FC236}">
                <a16:creationId xmlns:a16="http://schemas.microsoft.com/office/drawing/2014/main" id="{C56E820D-67E6-4861-A040-57ED4CF5FD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80271" y="3359253"/>
            <a:ext cx="1221152" cy="645884"/>
          </a:xfrm>
          <a:prstGeom prst="rect">
            <a:avLst/>
          </a:prstGeom>
        </p:spPr>
      </p:pic>
      <p:pic>
        <p:nvPicPr>
          <p:cNvPr id="21" name="Afbeelding 20" descr="Afbeelding met tekst, vis, poster, Vin&#10;&#10;Automatisch gegenereerde beschrijving">
            <a:extLst>
              <a:ext uri="{FF2B5EF4-FFF2-40B4-BE49-F238E27FC236}">
                <a16:creationId xmlns:a16="http://schemas.microsoft.com/office/drawing/2014/main" id="{BB35D3EC-2F2D-4F7B-A614-988C2ADA4E1F}"/>
              </a:ext>
            </a:extLst>
          </p:cNvPr>
          <p:cNvPicPr>
            <a:picLocks noChangeAspect="1"/>
          </p:cNvPicPr>
          <p:nvPr/>
        </p:nvPicPr>
        <p:blipFill>
          <a:blip r:embed="rId12"/>
          <a:stretch>
            <a:fillRect/>
          </a:stretch>
        </p:blipFill>
        <p:spPr>
          <a:xfrm>
            <a:off x="8303210" y="4325507"/>
            <a:ext cx="800100" cy="885825"/>
          </a:xfrm>
          <a:prstGeom prst="rect">
            <a:avLst/>
          </a:prstGeom>
        </p:spPr>
      </p:pic>
    </p:spTree>
    <p:extLst>
      <p:ext uri="{BB962C8B-B14F-4D97-AF65-F5344CB8AC3E}">
        <p14:creationId xmlns:p14="http://schemas.microsoft.com/office/powerpoint/2010/main" val="19132822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4dce050f0df7df4367594c92ee5153e11899a92"/>
</p:tagLst>
</file>

<file path=ppt/theme/theme1.xml><?xml version="1.0" encoding="utf-8"?>
<a:theme xmlns:a="http://schemas.openxmlformats.org/drawingml/2006/main" name="Sportvisserij Nederland">
  <a:themeElements>
    <a:clrScheme name="Aangepast 108">
      <a:dk1>
        <a:sysClr val="windowText" lastClr="000000"/>
      </a:dk1>
      <a:lt1>
        <a:sysClr val="window" lastClr="FFFFFF"/>
      </a:lt1>
      <a:dk2>
        <a:srgbClr val="0084CA"/>
      </a:dk2>
      <a:lt2>
        <a:srgbClr val="999999"/>
      </a:lt2>
      <a:accent1>
        <a:srgbClr val="0084CA"/>
      </a:accent1>
      <a:accent2>
        <a:srgbClr val="E10030"/>
      </a:accent2>
      <a:accent3>
        <a:srgbClr val="8BB0DD"/>
      </a:accent3>
      <a:accent4>
        <a:srgbClr val="B6CBE9"/>
      </a:accent4>
      <a:accent5>
        <a:srgbClr val="00457C"/>
      </a:accent5>
      <a:accent6>
        <a:srgbClr val="007DC3"/>
      </a:accent6>
      <a:hlink>
        <a:srgbClr val="0563C1"/>
      </a:hlink>
      <a:folHlink>
        <a:srgbClr val="E10030"/>
      </a:folHlink>
    </a:clrScheme>
    <a:fontScheme name="Aangepast 26">
      <a:majorFont>
        <a:latin typeface="Segoe UI"/>
        <a:ea typeface=""/>
        <a:cs typeface=""/>
      </a:majorFont>
      <a:minorFont>
        <a:latin typeface="Segoe U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1347</Words>
  <Application>Microsoft Office PowerPoint</Application>
  <PresentationFormat>Breedbeeld</PresentationFormat>
  <Paragraphs>286</Paragraphs>
  <Slides>29</Slides>
  <Notes>21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29</vt:i4>
      </vt:variant>
    </vt:vector>
  </HeadingPairs>
  <TitlesOfParts>
    <vt:vector size="36" baseType="lpstr">
      <vt:lpstr>ＭＳ Ｐゴシック</vt:lpstr>
      <vt:lpstr>Arial</vt:lpstr>
      <vt:lpstr>Calibri</vt:lpstr>
      <vt:lpstr>Segoe UI</vt:lpstr>
      <vt:lpstr>Segoe UI Light</vt:lpstr>
      <vt:lpstr>Wingdings</vt:lpstr>
      <vt:lpstr>Sportvisserij Nederland</vt:lpstr>
      <vt:lpstr>Algemene Leden Vergadering 2024</vt:lpstr>
      <vt:lpstr> 1 Opening</vt:lpstr>
      <vt:lpstr> Vaststelling Agenda</vt:lpstr>
      <vt:lpstr>2 Mededelingen</vt:lpstr>
      <vt:lpstr>3 Notulen ALV  </vt:lpstr>
      <vt:lpstr>4 Jaarverslag 2023</vt:lpstr>
      <vt:lpstr>5 Presentatie Organisatie ontwikkeling</vt:lpstr>
      <vt:lpstr>Sportvisserij, nu en in de toekomst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Sportvisserij, één sterke organisatie</vt:lpstr>
      <vt:lpstr>Samen naar één sterke organisatie</vt:lpstr>
      <vt:lpstr>Het transitieteam</vt:lpstr>
      <vt:lpstr>Het transitieteam</vt:lpstr>
      <vt:lpstr>Onderdelen aanpak transitie</vt:lpstr>
      <vt:lpstr>Korte pauze</vt:lpstr>
      <vt:lpstr>6 Terugkoppeling “Toekomst HSVén”</vt:lpstr>
      <vt:lpstr>7 Financiële zaken</vt:lpstr>
      <vt:lpstr>PowerPoint-presentatie</vt:lpstr>
      <vt:lpstr>8 Jaarplan</vt:lpstr>
      <vt:lpstr>9 Bestuurszaken</vt:lpstr>
      <vt:lpstr>10 Rondvraag</vt:lpstr>
      <vt:lpstr>11 Sluiting</vt:lpstr>
    </vt:vector>
  </TitlesOfParts>
  <Company>PPT Solutions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Sportvisserij Nederland</dc:title>
  <dc:creator>Kelsey Luhrman</dc:creator>
  <cp:lastModifiedBy>(SV Fryslân) Gerben</cp:lastModifiedBy>
  <cp:revision>309</cp:revision>
  <cp:lastPrinted>2018-04-29T13:38:57Z</cp:lastPrinted>
  <dcterms:created xsi:type="dcterms:W3CDTF">2016-10-07T07:21:25Z</dcterms:created>
  <dcterms:modified xsi:type="dcterms:W3CDTF">2024-05-27T09:41:12Z</dcterms:modified>
</cp:coreProperties>
</file>