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438" r:id="rId2"/>
    <p:sldId id="285" r:id="rId3"/>
    <p:sldId id="439" r:id="rId4"/>
    <p:sldId id="433" r:id="rId5"/>
    <p:sldId id="289" r:id="rId6"/>
    <p:sldId id="256" r:id="rId7"/>
    <p:sldId id="257" r:id="rId8"/>
    <p:sldId id="258" r:id="rId9"/>
    <p:sldId id="261" r:id="rId10"/>
    <p:sldId id="263" r:id="rId11"/>
    <p:sldId id="260" r:id="rId12"/>
    <p:sldId id="265" r:id="rId13"/>
    <p:sldId id="267" r:id="rId14"/>
    <p:sldId id="268" r:id="rId15"/>
    <p:sldId id="269" r:id="rId16"/>
    <p:sldId id="270" r:id="rId17"/>
    <p:sldId id="273" r:id="rId18"/>
    <p:sldId id="275" r:id="rId19"/>
    <p:sldId id="262" r:id="rId20"/>
    <p:sldId id="276" r:id="rId21"/>
    <p:sldId id="277" r:id="rId22"/>
    <p:sldId id="278" r:id="rId23"/>
    <p:sldId id="292" r:id="rId24"/>
    <p:sldId id="291" r:id="rId25"/>
    <p:sldId id="440" r:id="rId26"/>
    <p:sldId id="441" r:id="rId27"/>
    <p:sldId id="271" r:id="rId28"/>
    <p:sldId id="301" r:id="rId29"/>
  </p:sldIdLst>
  <p:sldSz cx="12192000" cy="6858000"/>
  <p:notesSz cx="6858000" cy="9144000"/>
  <p:custDataLst>
    <p:tags r:id="rId32"/>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849EBDE9-C893-4632-85C3-E3D19FA7C45F}">
          <p14:sldIdLst>
            <p14:sldId id="438"/>
            <p14:sldId id="285"/>
            <p14:sldId id="439"/>
            <p14:sldId id="433"/>
            <p14:sldId id="289"/>
            <p14:sldId id="256"/>
            <p14:sldId id="257"/>
            <p14:sldId id="258"/>
            <p14:sldId id="261"/>
            <p14:sldId id="263"/>
            <p14:sldId id="260"/>
            <p14:sldId id="265"/>
            <p14:sldId id="267"/>
            <p14:sldId id="268"/>
            <p14:sldId id="269"/>
            <p14:sldId id="270"/>
            <p14:sldId id="273"/>
            <p14:sldId id="275"/>
            <p14:sldId id="262"/>
            <p14:sldId id="276"/>
            <p14:sldId id="277"/>
            <p14:sldId id="278"/>
            <p14:sldId id="292"/>
            <p14:sldId id="291"/>
            <p14:sldId id="440"/>
            <p14:sldId id="441"/>
            <p14:sldId id="271"/>
            <p14:sldId id="30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4" autoAdjust="0"/>
    <p:restoredTop sz="95714" autoAdjust="0"/>
  </p:normalViewPr>
  <p:slideViewPr>
    <p:cSldViewPr snapToGrid="0">
      <p:cViewPr varScale="1">
        <p:scale>
          <a:sx n="121" d="100"/>
          <a:sy n="121" d="100"/>
        </p:scale>
        <p:origin x="408"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9B29B8-FEE1-4B62-97DE-55FB7DABA86D}" type="datetimeFigureOut">
              <a:rPr lang="nl-NL" smtClean="0"/>
              <a:t>28-3-2024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2BD91C-F5D7-4111-9202-F017DAFF7C96}" type="slidenum">
              <a:rPr lang="nl-NL" smtClean="0"/>
              <a:t>‹nr.›</a:t>
            </a:fld>
            <a:endParaRPr lang="nl-NL"/>
          </a:p>
        </p:txBody>
      </p:sp>
    </p:spTree>
    <p:extLst>
      <p:ext uri="{BB962C8B-B14F-4D97-AF65-F5344CB8AC3E}">
        <p14:creationId xmlns:p14="http://schemas.microsoft.com/office/powerpoint/2010/main" val="1983819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B1529-E417-43A8-A3A5-5ED9BC751BBC}" type="datetimeFigureOut">
              <a:rPr lang="nl-NL" smtClean="0"/>
              <a:t>28-3-2024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E3877-A3D7-48CC-A131-AD9FC6DFA9C8}" type="slidenum">
              <a:rPr lang="nl-NL" smtClean="0"/>
              <a:t>‹nr.›</a:t>
            </a:fld>
            <a:endParaRPr lang="nl-NL"/>
          </a:p>
        </p:txBody>
      </p:sp>
    </p:spTree>
    <p:extLst>
      <p:ext uri="{BB962C8B-B14F-4D97-AF65-F5344CB8AC3E}">
        <p14:creationId xmlns:p14="http://schemas.microsoft.com/office/powerpoint/2010/main" val="1408072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AE3877-A3D7-48CC-A131-AD9FC6DFA9C8}" type="slidenum">
              <a:rPr lang="nl-NL" smtClean="0"/>
              <a:t>1</a:t>
            </a:fld>
            <a:endParaRPr lang="nl-NL"/>
          </a:p>
        </p:txBody>
      </p:sp>
    </p:spTree>
    <p:extLst>
      <p:ext uri="{BB962C8B-B14F-4D97-AF65-F5344CB8AC3E}">
        <p14:creationId xmlns:p14="http://schemas.microsoft.com/office/powerpoint/2010/main" val="103280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AE3877-A3D7-48CC-A131-AD9FC6DFA9C8}" type="slidenum">
              <a:rPr lang="nl-NL" smtClean="0"/>
              <a:t>2</a:t>
            </a:fld>
            <a:endParaRPr lang="nl-NL"/>
          </a:p>
        </p:txBody>
      </p:sp>
    </p:spTree>
    <p:extLst>
      <p:ext uri="{BB962C8B-B14F-4D97-AF65-F5344CB8AC3E}">
        <p14:creationId xmlns:p14="http://schemas.microsoft.com/office/powerpoint/2010/main" val="2949325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AE3877-A3D7-48CC-A131-AD9FC6DFA9C8}" type="slidenum">
              <a:rPr lang="nl-NL" smtClean="0"/>
              <a:t>4</a:t>
            </a:fld>
            <a:endParaRPr lang="nl-NL"/>
          </a:p>
        </p:txBody>
      </p:sp>
    </p:spTree>
    <p:extLst>
      <p:ext uri="{BB962C8B-B14F-4D97-AF65-F5344CB8AC3E}">
        <p14:creationId xmlns:p14="http://schemas.microsoft.com/office/powerpoint/2010/main" val="3107531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lvl="0" indent="-285750" algn="l">
              <a:lnSpc>
                <a:spcPct val="150000"/>
              </a:lnSpc>
              <a:buFont typeface="Arial" panose="020B0604020202020204" pitchFamily="34" charset="0"/>
              <a:buChar char="•"/>
            </a:pPr>
            <a:r>
              <a:rPr lang="nl-NL" sz="1200" b="1" dirty="0">
                <a:solidFill>
                  <a:srgbClr val="0070C0"/>
                </a:solidFill>
              </a:rPr>
              <a:t>11 juni ALV SVN</a:t>
            </a:r>
          </a:p>
          <a:p>
            <a:pPr marL="285750" lvl="0" indent="-285750" algn="l">
              <a:lnSpc>
                <a:spcPct val="150000"/>
              </a:lnSpc>
              <a:buFont typeface="Arial" panose="020B0604020202020204" pitchFamily="34" charset="0"/>
              <a:buChar char="•"/>
            </a:pPr>
            <a:r>
              <a:rPr lang="nl-NL" sz="1200" b="1" dirty="0" err="1">
                <a:solidFill>
                  <a:srgbClr val="0070C0"/>
                </a:solidFill>
              </a:rPr>
              <a:t>Heafeart</a:t>
            </a:r>
            <a:r>
              <a:rPr lang="nl-NL" sz="1200" b="1" dirty="0">
                <a:solidFill>
                  <a:srgbClr val="0070C0"/>
                </a:solidFill>
              </a:rPr>
              <a:t> afspraken</a:t>
            </a:r>
          </a:p>
          <a:p>
            <a:pPr marL="285750" lvl="0" indent="-285750" algn="l">
              <a:lnSpc>
                <a:spcPct val="150000"/>
              </a:lnSpc>
              <a:buFont typeface="Arial" panose="020B0604020202020204" pitchFamily="34" charset="0"/>
              <a:buChar char="•"/>
            </a:pPr>
            <a:r>
              <a:rPr lang="nl-NL" sz="1200" b="1" dirty="0">
                <a:solidFill>
                  <a:srgbClr val="0070C0"/>
                </a:solidFill>
              </a:rPr>
              <a:t>Visplan uitreiking morgen</a:t>
            </a:r>
          </a:p>
          <a:p>
            <a:pPr marL="285750" lvl="0" indent="-285750" algn="l">
              <a:lnSpc>
                <a:spcPct val="150000"/>
              </a:lnSpc>
              <a:buFont typeface="Arial" panose="020B0604020202020204" pitchFamily="34" charset="0"/>
              <a:buChar char="•"/>
            </a:pPr>
            <a:r>
              <a:rPr lang="nl-NL" sz="1200" b="1" dirty="0" err="1">
                <a:solidFill>
                  <a:srgbClr val="0070C0"/>
                </a:solidFill>
              </a:rPr>
              <a:t>Wedstr</a:t>
            </a:r>
            <a:r>
              <a:rPr lang="nl-NL" sz="1200" b="1" dirty="0">
                <a:solidFill>
                  <a:srgbClr val="0070C0"/>
                </a:solidFill>
              </a:rPr>
              <a:t>; Susanne in WK selectie</a:t>
            </a:r>
          </a:p>
          <a:p>
            <a:pPr marL="285750" lvl="0" indent="-285750" algn="l">
              <a:lnSpc>
                <a:spcPct val="150000"/>
              </a:lnSpc>
              <a:buFont typeface="Arial" panose="020B0604020202020204" pitchFamily="34" charset="0"/>
              <a:buChar char="•"/>
            </a:pPr>
            <a:r>
              <a:rPr lang="nl-NL" sz="1200" b="1" dirty="0">
                <a:solidFill>
                  <a:srgbClr val="0070C0"/>
                </a:solidFill>
              </a:rPr>
              <a:t>Byt opnames</a:t>
            </a:r>
          </a:p>
          <a:p>
            <a:endParaRPr lang="nl-NL" dirty="0"/>
          </a:p>
        </p:txBody>
      </p:sp>
      <p:sp>
        <p:nvSpPr>
          <p:cNvPr id="4" name="Tijdelijke aanduiding voor dianummer 3"/>
          <p:cNvSpPr>
            <a:spLocks noGrp="1"/>
          </p:cNvSpPr>
          <p:nvPr>
            <p:ph type="sldNum" sz="quarter" idx="5"/>
          </p:nvPr>
        </p:nvSpPr>
        <p:spPr/>
        <p:txBody>
          <a:bodyPr/>
          <a:lstStyle/>
          <a:p>
            <a:fld id="{59AE3877-A3D7-48CC-A131-AD9FC6DFA9C8}" type="slidenum">
              <a:rPr lang="nl-NL" smtClean="0"/>
              <a:t>5</a:t>
            </a:fld>
            <a:endParaRPr lang="nl-NL"/>
          </a:p>
        </p:txBody>
      </p:sp>
    </p:spTree>
    <p:extLst>
      <p:ext uri="{BB962C8B-B14F-4D97-AF65-F5344CB8AC3E}">
        <p14:creationId xmlns:p14="http://schemas.microsoft.com/office/powerpoint/2010/main" val="3565068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AE3877-A3D7-48CC-A131-AD9FC6DFA9C8}" type="slidenum">
              <a:rPr lang="nl-NL" smtClean="0"/>
              <a:t>27</a:t>
            </a:fld>
            <a:endParaRPr lang="nl-NL"/>
          </a:p>
        </p:txBody>
      </p:sp>
    </p:spTree>
    <p:extLst>
      <p:ext uri="{BB962C8B-B14F-4D97-AF65-F5344CB8AC3E}">
        <p14:creationId xmlns:p14="http://schemas.microsoft.com/office/powerpoint/2010/main" val="418592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slide">
    <p:spTree>
      <p:nvGrpSpPr>
        <p:cNvPr id="1" name=""/>
        <p:cNvGrpSpPr/>
        <p:nvPr/>
      </p:nvGrpSpPr>
      <p:grpSpPr>
        <a:xfrm>
          <a:off x="0" y="0"/>
          <a:ext cx="0" cy="0"/>
          <a:chOff x="0" y="0"/>
          <a:chExt cx="0" cy="0"/>
        </a:xfrm>
      </p:grpSpPr>
      <p:sp>
        <p:nvSpPr>
          <p:cNvPr id="13" name="Tijdelijke aanduiding voor afbeelding 12"/>
          <p:cNvSpPr>
            <a:spLocks noGrp="1"/>
          </p:cNvSpPr>
          <p:nvPr>
            <p:ph type="pic" sz="quarter" idx="15" hasCustomPrompt="1"/>
          </p:nvPr>
        </p:nvSpPr>
        <p:spPr>
          <a:xfrm>
            <a:off x="1" y="0"/>
            <a:ext cx="12191999" cy="6858001"/>
          </a:xfrm>
          <a:prstGeom prst="rect">
            <a:avLst/>
          </a:prstGeom>
          <a:solidFill>
            <a:schemeClr val="bg1">
              <a:lumMod val="95000"/>
            </a:schemeClr>
          </a:solidFill>
        </p:spPr>
        <p:txBody>
          <a:bodyPr wrap="square" bIns="216000" anchor="ctr">
            <a:noAutofit/>
          </a:bodyPr>
          <a:lstStyle>
            <a:lvl1pPr algn="ctr">
              <a:lnSpc>
                <a:spcPct val="250000"/>
              </a:lnSpc>
              <a:defRPr baseline="0"/>
            </a:lvl1pPr>
          </a:lstStyle>
          <a:p>
            <a:r>
              <a:rPr lang="nl-NL" dirty="0"/>
              <a:t>Klik hier op het icoon</a:t>
            </a:r>
          </a:p>
          <a:p>
            <a:r>
              <a:rPr lang="nl-NL" dirty="0"/>
              <a:t>een afbeelding in te voegen</a:t>
            </a:r>
          </a:p>
        </p:txBody>
      </p:sp>
      <p:sp>
        <p:nvSpPr>
          <p:cNvPr id="60" name="Tijdelijke aanduiding voor tekst 7"/>
          <p:cNvSpPr>
            <a:spLocks noGrp="1"/>
          </p:cNvSpPr>
          <p:nvPr>
            <p:ph type="body" sz="quarter" idx="17" hasCustomPrompt="1"/>
          </p:nvPr>
        </p:nvSpPr>
        <p:spPr>
          <a:xfrm>
            <a:off x="-18267524" y="-3789652"/>
            <a:ext cx="30459600" cy="32292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sz="900" b="0">
                <a:solidFill>
                  <a:schemeClr val="bg2"/>
                </a:solidFill>
              </a:defRPr>
            </a:lvl1pPr>
          </a:lstStyle>
          <a:p>
            <a:pPr lvl="0"/>
            <a:r>
              <a:rPr lang="nl-NL" dirty="0"/>
              <a:t>Niet verwijderen</a:t>
            </a:r>
          </a:p>
        </p:txBody>
      </p:sp>
      <p:sp>
        <p:nvSpPr>
          <p:cNvPr id="61" name="Tijdelijke aanduiding voor tekst 7"/>
          <p:cNvSpPr>
            <a:spLocks noGrp="1"/>
          </p:cNvSpPr>
          <p:nvPr>
            <p:ph type="body" sz="quarter" idx="18" hasCustomPrompt="1"/>
          </p:nvPr>
        </p:nvSpPr>
        <p:spPr>
          <a:xfrm>
            <a:off x="8638949" y="543695"/>
            <a:ext cx="3009600" cy="1843200"/>
          </a:xfrm>
          <a:blipFill>
            <a:blip r:embed="rId3" cstate="email">
              <a:extLst>
                <a:ext uri="{28A0092B-C50C-407E-A947-70E740481C1C}">
                  <a14:useLocalDpi xmlns:a14="http://schemas.microsoft.com/office/drawing/2010/main"/>
                </a:ext>
              </a:extLst>
            </a:blip>
            <a:stretch>
              <a:fillRect/>
            </a:stretch>
          </a:blipFill>
        </p:spPr>
        <p:txBody>
          <a:bodyPr>
            <a:noAutofit/>
          </a:bodyPr>
          <a:lstStyle>
            <a:lvl1pPr>
              <a:defRPr sz="900" b="0">
                <a:solidFill>
                  <a:schemeClr val="bg1"/>
                </a:solidFill>
              </a:defRPr>
            </a:lvl1pPr>
          </a:lstStyle>
          <a:p>
            <a:pPr lvl="0"/>
            <a:r>
              <a:rPr lang="nl-NL" dirty="0"/>
              <a:t>Niet verwijderen</a:t>
            </a:r>
          </a:p>
        </p:txBody>
      </p:sp>
      <p:sp>
        <p:nvSpPr>
          <p:cNvPr id="2" name="Titel 1"/>
          <p:cNvSpPr>
            <a:spLocks noGrp="1"/>
          </p:cNvSpPr>
          <p:nvPr>
            <p:ph type="title" hasCustomPrompt="1"/>
          </p:nvPr>
        </p:nvSpPr>
        <p:spPr>
          <a:xfrm>
            <a:off x="531340" y="531341"/>
            <a:ext cx="7622060" cy="496565"/>
          </a:xfrm>
        </p:spPr>
        <p:txBody>
          <a:bodyPr/>
          <a:lstStyle>
            <a:lvl1pPr>
              <a:defRPr>
                <a:solidFill>
                  <a:schemeClr val="tx2"/>
                </a:solidFill>
              </a:defRPr>
            </a:lvl1pPr>
          </a:lstStyle>
          <a:p>
            <a:r>
              <a:rPr lang="nl-NL" dirty="0"/>
              <a:t>Titel </a:t>
            </a:r>
          </a:p>
        </p:txBody>
      </p:sp>
      <p:sp>
        <p:nvSpPr>
          <p:cNvPr id="62" name="Tijdelijke aanduiding voor tekst 7"/>
          <p:cNvSpPr>
            <a:spLocks noGrp="1"/>
          </p:cNvSpPr>
          <p:nvPr>
            <p:ph type="body" sz="quarter" idx="13" hasCustomPrompt="1"/>
          </p:nvPr>
        </p:nvSpPr>
        <p:spPr>
          <a:xfrm>
            <a:off x="531340" y="951113"/>
            <a:ext cx="11141674" cy="284560"/>
          </a:xfrm>
        </p:spPr>
        <p:txBody>
          <a:bodyPr>
            <a:noAutofit/>
          </a:bodyPr>
          <a:lstStyle>
            <a:lvl1pPr>
              <a:defRPr sz="1800" b="1">
                <a:solidFill>
                  <a:srgbClr val="FF0000"/>
                </a:solidFill>
              </a:defRPr>
            </a:lvl1pPr>
          </a:lstStyle>
          <a:p>
            <a:pPr lvl="0"/>
            <a:r>
              <a:rPr lang="nl-NL" dirty="0"/>
              <a:t>Naam | Datum</a:t>
            </a:r>
          </a:p>
        </p:txBody>
      </p:sp>
      <p:sp>
        <p:nvSpPr>
          <p:cNvPr id="78" name="Rechthoek 77"/>
          <p:cNvSpPr/>
          <p:nvPr userDrawn="1"/>
        </p:nvSpPr>
        <p:spPr>
          <a:xfrm>
            <a:off x="9003323" y="-446643"/>
            <a:ext cx="3188677"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TITEL SLIDE</a:t>
            </a:r>
          </a:p>
        </p:txBody>
      </p:sp>
      <p:grpSp>
        <p:nvGrpSpPr>
          <p:cNvPr id="118" name="Groep 117"/>
          <p:cNvGrpSpPr/>
          <p:nvPr userDrawn="1"/>
        </p:nvGrpSpPr>
        <p:grpSpPr>
          <a:xfrm>
            <a:off x="12446162" y="-5444"/>
            <a:ext cx="2704546" cy="6868888"/>
            <a:chOff x="12446162" y="-5444"/>
            <a:chExt cx="2704546" cy="6868888"/>
          </a:xfrm>
        </p:grpSpPr>
        <p:grpSp>
          <p:nvGrpSpPr>
            <p:cNvPr id="80" name="Instructie afbeelding B"/>
            <p:cNvGrpSpPr/>
            <p:nvPr userDrawn="1"/>
          </p:nvGrpSpPr>
          <p:grpSpPr>
            <a:xfrm>
              <a:off x="12446162" y="-5444"/>
              <a:ext cx="2704546" cy="6868888"/>
              <a:chOff x="12470972" y="-5444"/>
              <a:chExt cx="2704546" cy="6868888"/>
            </a:xfrm>
          </p:grpSpPr>
          <p:sp>
            <p:nvSpPr>
              <p:cNvPr id="97" name="Rechthoek 100"/>
              <p:cNvSpPr/>
              <p:nvPr/>
            </p:nvSpPr>
            <p:spPr>
              <a:xfrm>
                <a:off x="12483705" y="-5444"/>
                <a:ext cx="2677678" cy="288015"/>
              </a:xfrm>
              <a:prstGeom prst="rect">
                <a:avLst/>
              </a:prstGeom>
              <a:noFill/>
              <a:ln w="25400" cap="flat" cmpd="sng" algn="ctr">
                <a:noFill/>
                <a:prstDash val="solid"/>
              </a:ln>
              <a:effectLst/>
            </p:spPr>
            <p:txBody>
              <a:bodyPr lIns="0" tIns="0" rIns="0" bIns="0" rtlCol="0" anchor="t"/>
              <a:lstStyle/>
              <a:p>
                <a:pPr>
                  <a:lnSpc>
                    <a:spcPct val="80000"/>
                  </a:lnSpc>
                </a:pPr>
                <a:r>
                  <a:rPr lang="nl-NL" sz="1600" b="1" kern="0" dirty="0">
                    <a:solidFill>
                      <a:schemeClr val="tx2"/>
                    </a:solidFill>
                    <a:latin typeface="Segoe UI Light" panose="020B0502040204020203" pitchFamily="34" charset="0"/>
                    <a:cs typeface="Segoe UI Light" panose="020B0502040204020203" pitchFamily="34" charset="0"/>
                  </a:rPr>
                  <a:t>AFBEELDING INVOEGEN</a:t>
                </a:r>
              </a:p>
            </p:txBody>
          </p:sp>
          <p:sp>
            <p:nvSpPr>
              <p:cNvPr id="98" name="Tekstvak 33"/>
              <p:cNvSpPr txBox="1"/>
              <p:nvPr/>
            </p:nvSpPr>
            <p:spPr>
              <a:xfrm>
                <a:off x="12483705" y="865335"/>
                <a:ext cx="2584447" cy="73069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Indien nodig, verwijder de bestaande afbeelding. Klik op het pictogram om een afbeelding in te voegen</a:t>
                </a:r>
                <a:br>
                  <a:rPr lang="nl-NL" sz="1200" kern="0" dirty="0">
                    <a:latin typeface="Segoe UI Light" panose="020B0502040204020203" pitchFamily="34" charset="0"/>
                    <a:cs typeface="Segoe UI Light" panose="020B0502040204020203" pitchFamily="34" charset="0"/>
                  </a:rPr>
                </a:br>
                <a:r>
                  <a:rPr lang="nl-NL" sz="1200" kern="0" dirty="0">
                    <a:latin typeface="Segoe UI Light" panose="020B0502040204020203" pitchFamily="34" charset="0"/>
                    <a:cs typeface="Segoe UI Light" panose="020B0502040204020203" pitchFamily="34" charset="0"/>
                  </a:rPr>
                  <a:t>(zie onderstaand voorbeeld).</a:t>
                </a:r>
              </a:p>
            </p:txBody>
          </p:sp>
          <p:sp>
            <p:nvSpPr>
              <p:cNvPr id="99" name="Tekstvak 33"/>
              <p:cNvSpPr txBox="1"/>
              <p:nvPr/>
            </p:nvSpPr>
            <p:spPr>
              <a:xfrm>
                <a:off x="12479311" y="2969104"/>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Selecteer de afbeelding die u wilt invoegen en klik op </a:t>
                </a:r>
                <a:r>
                  <a:rPr lang="nl-NL" sz="1200" b="1" kern="0" dirty="0">
                    <a:latin typeface="Segoe UI Light" panose="020B0502040204020203" pitchFamily="34" charset="0"/>
                    <a:cs typeface="Segoe UI Light" panose="020B0502040204020203" pitchFamily="34" charset="0"/>
                  </a:rPr>
                  <a:t>‘Invoegen’</a:t>
                </a:r>
              </a:p>
            </p:txBody>
          </p:sp>
          <p:sp>
            <p:nvSpPr>
              <p:cNvPr id="100" name="Ovaal 118"/>
              <p:cNvSpPr/>
              <p:nvPr/>
            </p:nvSpPr>
            <p:spPr>
              <a:xfrm>
                <a:off x="12483705" y="436334"/>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01" name="Ovaal 119"/>
              <p:cNvSpPr/>
              <p:nvPr/>
            </p:nvSpPr>
            <p:spPr>
              <a:xfrm>
                <a:off x="12488780" y="2543208"/>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102" name="Rechte verbindingslijn 120"/>
              <p:cNvCxnSpPr/>
              <p:nvPr/>
            </p:nvCxnSpPr>
            <p:spPr>
              <a:xfrm>
                <a:off x="12487778" y="283020"/>
                <a:ext cx="2675935" cy="0"/>
              </a:xfrm>
              <a:prstGeom prst="line">
                <a:avLst/>
              </a:prstGeom>
              <a:noFill/>
              <a:ln w="9525" cap="flat" cmpd="sng" algn="ctr">
                <a:solidFill>
                  <a:schemeClr val="tx2"/>
                </a:solidFill>
                <a:prstDash val="solid"/>
              </a:ln>
              <a:effectLst/>
            </p:spPr>
          </p:cxnSp>
          <p:cxnSp>
            <p:nvCxnSpPr>
              <p:cNvPr id="103" name="Rechte verbindingslijn 121"/>
              <p:cNvCxnSpPr/>
              <p:nvPr/>
            </p:nvCxnSpPr>
            <p:spPr>
              <a:xfrm>
                <a:off x="12479311" y="2393251"/>
                <a:ext cx="2684402" cy="0"/>
              </a:xfrm>
              <a:prstGeom prst="line">
                <a:avLst/>
              </a:prstGeom>
              <a:noFill/>
              <a:ln w="9525" cap="flat" cmpd="sng" algn="ctr">
                <a:solidFill>
                  <a:schemeClr val="tx2"/>
                </a:solidFill>
                <a:prstDash val="solid"/>
              </a:ln>
              <a:effectLst/>
            </p:spPr>
          </p:cxnSp>
          <p:cxnSp>
            <p:nvCxnSpPr>
              <p:cNvPr id="104" name="Rechte verbindingslijn 122"/>
              <p:cNvCxnSpPr/>
              <p:nvPr/>
            </p:nvCxnSpPr>
            <p:spPr>
              <a:xfrm>
                <a:off x="12470972" y="3968888"/>
                <a:ext cx="2692741" cy="0"/>
              </a:xfrm>
              <a:prstGeom prst="line">
                <a:avLst/>
              </a:prstGeom>
              <a:noFill/>
              <a:ln w="9525" cap="flat" cmpd="sng" algn="ctr">
                <a:solidFill>
                  <a:schemeClr val="tx2"/>
                </a:solidFill>
                <a:prstDash val="solid"/>
              </a:ln>
              <a:effectLst/>
            </p:spPr>
          </p:cxnSp>
          <p:pic>
            <p:nvPicPr>
              <p:cNvPr id="105" name="Icoontje afbeeld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88780" y="1708839"/>
                <a:ext cx="521075" cy="521075"/>
              </a:xfrm>
              <a:prstGeom prst="rect">
                <a:avLst/>
              </a:prstGeom>
            </p:spPr>
          </p:pic>
          <p:sp>
            <p:nvSpPr>
              <p:cNvPr id="106" name="Tekstvak 33"/>
              <p:cNvSpPr txBox="1"/>
              <p:nvPr/>
            </p:nvSpPr>
            <p:spPr>
              <a:xfrm>
                <a:off x="12479311" y="4549393"/>
                <a:ext cx="2588841" cy="1071870"/>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Klik met de rechter muis knop op de miniatuurweergave van de dia en kies </a:t>
                </a:r>
                <a:r>
                  <a:rPr lang="nl-NL" sz="1200" b="1" kern="0" dirty="0">
                    <a:latin typeface="Segoe UI Light" panose="020B0502040204020203" pitchFamily="34" charset="0"/>
                    <a:cs typeface="Segoe UI Light" panose="020B0502040204020203" pitchFamily="34" charset="0"/>
                  </a:rPr>
                  <a:t>‘Dia herstellen’. </a:t>
                </a:r>
              </a:p>
            </p:txBody>
          </p:sp>
          <p:sp>
            <p:nvSpPr>
              <p:cNvPr id="107" name="Ovaal 125"/>
              <p:cNvSpPr/>
              <p:nvPr/>
            </p:nvSpPr>
            <p:spPr>
              <a:xfrm>
                <a:off x="12488779" y="41193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3</a:t>
                </a:r>
              </a:p>
            </p:txBody>
          </p:sp>
          <p:cxnSp>
            <p:nvCxnSpPr>
              <p:cNvPr id="108" name="Rechte verbindingslijn 126"/>
              <p:cNvCxnSpPr/>
              <p:nvPr/>
            </p:nvCxnSpPr>
            <p:spPr>
              <a:xfrm>
                <a:off x="12470972" y="6863444"/>
                <a:ext cx="2704546" cy="0"/>
              </a:xfrm>
              <a:prstGeom prst="line">
                <a:avLst/>
              </a:prstGeom>
              <a:noFill/>
              <a:ln w="9525" cap="flat" cmpd="sng" algn="ctr">
                <a:solidFill>
                  <a:schemeClr val="tx2"/>
                </a:solidFill>
                <a:prstDash val="solid"/>
              </a:ln>
              <a:effectLst/>
            </p:spPr>
          </p:cxnSp>
          <p:grpSp>
            <p:nvGrpSpPr>
              <p:cNvPr id="109" name="Groep 127"/>
              <p:cNvGrpSpPr/>
              <p:nvPr/>
            </p:nvGrpSpPr>
            <p:grpSpPr>
              <a:xfrm>
                <a:off x="12483705" y="3495180"/>
                <a:ext cx="1114138" cy="297656"/>
                <a:chOff x="13560784" y="3471416"/>
                <a:chExt cx="1114138" cy="297656"/>
              </a:xfrm>
            </p:grpSpPr>
            <p:sp>
              <p:nvSpPr>
                <p:cNvPr id="110" name="Afgeronde rechthoek 12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111" name="Tekstvak 81"/>
                <p:cNvSpPr txBox="1"/>
                <p:nvPr/>
              </p:nvSpPr>
              <p:spPr>
                <a:xfrm>
                  <a:off x="13573594" y="3501896"/>
                  <a:ext cx="888311" cy="246221"/>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dirty="0">
                      <a:latin typeface="Segoe UI Light" panose="020B0502040204020203" pitchFamily="34" charset="0"/>
                    </a:rPr>
                    <a:t>Invoegen</a:t>
                  </a:r>
                </a:p>
              </p:txBody>
            </p:sp>
            <p:cxnSp>
              <p:nvCxnSpPr>
                <p:cNvPr id="112" name="Rechte verbindingslijn 130"/>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Gelijkbenige driehoek 131"/>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latin typeface="Segoe UI Light" panose="020B0502040204020203" pitchFamily="34" charset="0"/>
                  </a:endParaRPr>
                </a:p>
              </p:txBody>
            </p:sp>
          </p:grpSp>
        </p:grpSp>
        <p:pic>
          <p:nvPicPr>
            <p:cNvPr id="114" name="Afbeelding 1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2457035" y="5214304"/>
              <a:ext cx="2371725" cy="1343025"/>
            </a:xfrm>
            <a:prstGeom prst="rect">
              <a:avLst/>
            </a:prstGeom>
          </p:spPr>
        </p:pic>
        <p:grpSp>
          <p:nvGrpSpPr>
            <p:cNvPr id="82" name="Groep 74"/>
            <p:cNvGrpSpPr/>
            <p:nvPr userDrawn="1"/>
          </p:nvGrpSpPr>
          <p:grpSpPr>
            <a:xfrm>
              <a:off x="13386896" y="6137670"/>
              <a:ext cx="1750842" cy="564707"/>
              <a:chOff x="13098875" y="6031678"/>
              <a:chExt cx="1969277" cy="635161"/>
            </a:xfrm>
          </p:grpSpPr>
          <p:sp>
            <p:nvSpPr>
              <p:cNvPr id="83" name="Rechthoek 75"/>
              <p:cNvSpPr/>
              <p:nvPr/>
            </p:nvSpPr>
            <p:spPr>
              <a:xfrm>
                <a:off x="13103058" y="6031678"/>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grpSp>
            <p:nvGrpSpPr>
              <p:cNvPr id="84" name="Groep 76"/>
              <p:cNvGrpSpPr/>
              <p:nvPr/>
            </p:nvGrpSpPr>
            <p:grpSpPr>
              <a:xfrm>
                <a:off x="13098875" y="6031679"/>
                <a:ext cx="1969277" cy="542924"/>
                <a:chOff x="13164976" y="6054428"/>
                <a:chExt cx="1969277" cy="542924"/>
              </a:xfrm>
            </p:grpSpPr>
            <p:sp>
              <p:nvSpPr>
                <p:cNvPr id="87" name="Rechthoek 79"/>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grpSp>
              <p:nvGrpSpPr>
                <p:cNvPr id="88" name="Groep 80"/>
                <p:cNvGrpSpPr/>
                <p:nvPr/>
              </p:nvGrpSpPr>
              <p:grpSpPr>
                <a:xfrm>
                  <a:off x="13214777" y="6112607"/>
                  <a:ext cx="145227" cy="129517"/>
                  <a:chOff x="12287399" y="5999447"/>
                  <a:chExt cx="194830" cy="173755"/>
                </a:xfrm>
              </p:grpSpPr>
              <p:sp>
                <p:nvSpPr>
                  <p:cNvPr id="91" name="Afgeronde rechthoek 83"/>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92" name="Rechthoek 84"/>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93" name="Rechthoek 85"/>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94" name="Rechthoek 87"/>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95" name="Rechthoek 88"/>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96" name="Rechthoek 91"/>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grpSp>
            <p:sp>
              <p:nvSpPr>
                <p:cNvPr id="89" name="Rechthoek 81"/>
                <p:cNvSpPr/>
                <p:nvPr/>
              </p:nvSpPr>
              <p:spPr>
                <a:xfrm>
                  <a:off x="13424745" y="6062530"/>
                  <a:ext cx="734179" cy="294249"/>
                </a:xfrm>
                <a:prstGeom prst="rect">
                  <a:avLst/>
                </a:prstGeom>
              </p:spPr>
              <p:txBody>
                <a:bodyPr wrap="none">
                  <a:spAutoFit/>
                </a:bodyPr>
                <a:lstStyle/>
                <a:p>
                  <a:r>
                    <a:rPr lang="nl-NL" sz="1100" dirty="0">
                      <a:latin typeface="Segoe UI Light" panose="020B0502040204020203" pitchFamily="34" charset="0"/>
                    </a:rPr>
                    <a:t>Indeling</a:t>
                  </a:r>
                </a:p>
              </p:txBody>
            </p:sp>
            <p:sp>
              <p:nvSpPr>
                <p:cNvPr id="90" name="Gelijkbenige driehoek 82"/>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latin typeface="Segoe UI Light" panose="020B0502040204020203" pitchFamily="34" charset="0"/>
                  </a:endParaRPr>
                </a:p>
              </p:txBody>
            </p:sp>
          </p:grpSp>
          <p:sp>
            <p:nvSpPr>
              <p:cNvPr id="85" name="Afgeronde rechthoek 77"/>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nl-NL" sz="1200" dirty="0">
                    <a:solidFill>
                      <a:schemeClr val="tx1"/>
                    </a:solidFill>
                    <a:latin typeface="Segoe UI Light" panose="020B0502040204020203" pitchFamily="34" charset="0"/>
                  </a:rPr>
                  <a:t>Dia herstellen</a:t>
                </a:r>
              </a:p>
            </p:txBody>
          </p:sp>
          <p:pic>
            <p:nvPicPr>
              <p:cNvPr id="86"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75765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1.45833E-6 -3.7037E-7 L 1.49597 0.53634 " pathEditMode="relative" rAng="0" ptsTypes="AA">
                                      <p:cBhvr>
                                        <p:cTn id="6" dur="2500" fill="hold"/>
                                        <p:tgtEl>
                                          <p:spTgt spid="60"/>
                                        </p:tgtEl>
                                        <p:attrNameLst>
                                          <p:attrName>ppt_x</p:attrName>
                                          <p:attrName>ppt_y</p:attrName>
                                        </p:attrNameLst>
                                      </p:cBhvr>
                                      <p:rCtr x="74792" y="26829"/>
                                    </p:animMotion>
                                  </p:childTnLst>
                                </p:cTn>
                              </p:par>
                            </p:childTnLst>
                          </p:cTn>
                        </p:par>
                        <p:par>
                          <p:cTn id="7" fill="hold">
                            <p:stCondLst>
                              <p:cond delay="250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
                                            <p:txEl>
                                              <p:pRg st="0" end="0"/>
                                            </p:txEl>
                                          </p:spTgt>
                                        </p:tgtEl>
                                        <p:attrNameLst>
                                          <p:attrName>style.visibility</p:attrName>
                                        </p:attrNameLst>
                                      </p:cBhvr>
                                      <p:to>
                                        <p:strVal val="visible"/>
                                      </p:to>
                                    </p:set>
                                    <p:animEffect transition="in" filter="fade">
                                      <p:cBhvr>
                                        <p:cTn id="13" dur="750"/>
                                        <p:tgtEl>
                                          <p:spTgt spid="62">
                                            <p:txEl>
                                              <p:pRg st="0" end="0"/>
                                            </p:txEl>
                                          </p:spTgt>
                                        </p:tgtEl>
                                      </p:cBhvr>
                                    </p:animEffect>
                                  </p:childTnLst>
                                </p:cTn>
                              </p:par>
                            </p:childTnLst>
                          </p:cTn>
                        </p:par>
                        <p:par>
                          <p:cTn id="14" fill="hold">
                            <p:stCondLst>
                              <p:cond delay="3250"/>
                            </p:stCondLst>
                            <p:childTnLst>
                              <p:par>
                                <p:cTn id="15" presetID="10" presetClass="entr" presetSubtype="0" fill="hold" grpId="0" nodeType="afterEffect">
                                  <p:stCondLst>
                                    <p:cond delay="0"/>
                                  </p:stCondLst>
                                  <p:childTnLst>
                                    <p:set>
                                      <p:cBhvr>
                                        <p:cTn id="16" dur="1" fill="hold">
                                          <p:stCondLst>
                                            <p:cond delay="0"/>
                                          </p:stCondLst>
                                        </p:cTn>
                                        <p:tgtEl>
                                          <p:spTgt spid="61">
                                            <p:bg/>
                                          </p:spTgt>
                                        </p:tgtEl>
                                        <p:attrNameLst>
                                          <p:attrName>style.visibility</p:attrName>
                                        </p:attrNameLst>
                                      </p:cBhvr>
                                      <p:to>
                                        <p:strVal val="visible"/>
                                      </p:to>
                                    </p:set>
                                    <p:animEffect transition="in" filter="fade">
                                      <p:cBhvr>
                                        <p:cTn id="17" dur="750"/>
                                        <p:tgtEl>
                                          <p:spTgt spid="61">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1">
                                            <p:txEl>
                                              <p:pRg st="0" end="0"/>
                                            </p:txEl>
                                          </p:spTgt>
                                        </p:tgtEl>
                                        <p:attrNameLst>
                                          <p:attrName>style.visibility</p:attrName>
                                        </p:attrNameLst>
                                      </p:cBhvr>
                                      <p:to>
                                        <p:strVal val="visible"/>
                                      </p:to>
                                    </p:set>
                                    <p:animEffect transition="in" filter="fade">
                                      <p:cBhvr>
                                        <p:cTn id="20" dur="750"/>
                                        <p:tgtEl>
                                          <p:spTgt spid="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tmplLst>
          <p:tmpl>
            <p:tnLst>
              <p:par>
                <p:cTn presetID="35" presetClass="path" presetSubtype="0" accel="50000" decel="50000" fill="hold" nodeType="withEffect">
                  <p:stCondLst>
                    <p:cond delay="0"/>
                  </p:stCondLst>
                  <p:childTnLst>
                    <p:animMotion origin="layout" path="M -1.45833E-6 -3.7037E-7 L 1.49597 0.53634 " pathEditMode="relative" rAng="0" ptsTypes="AA">
                      <p:cBhvr>
                        <p:cTn dur="2500" fill="hold"/>
                        <p:tgtEl>
                          <p:spTgt spid="60"/>
                        </p:tgtEl>
                        <p:attrNameLst>
                          <p:attrName>ppt_x</p:attrName>
                          <p:attrName>ppt_y</p:attrName>
                        </p:attrNameLst>
                      </p:cBhvr>
                      <p:rCtr x="74792" y="26829"/>
                    </p:animMotion>
                  </p:childTnLst>
                </p:cTn>
              </p:par>
            </p:tnLst>
          </p:tmpl>
        </p:tmplLst>
      </p:bldP>
      <p:bldP spid="61" grpId="0" uiExpand="1" build="p" animBg="1">
        <p:tmplLst>
          <p:tmpl>
            <p:tnLst>
              <p:par>
                <p:cTn presetID="10" presetClass="entr" presetSubtype="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750"/>
                        <p:tgtEl>
                          <p:spTgt spid="61"/>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750"/>
                        <p:tgtEl>
                          <p:spTgt spid="61"/>
                        </p:tgtEl>
                      </p:cBhvr>
                    </p:animEffect>
                  </p:childTnLst>
                </p:cTn>
              </p:par>
            </p:tnLst>
          </p:tmpl>
        </p:tmplLst>
      </p:bldP>
      <p:bldP spid="2" grpId="0"/>
      <p:bldP spid="62" grpId="0" build="p">
        <p:tmplLst>
          <p:tmpl lvl="1">
            <p:tnLst>
              <p:par>
                <p:cTn presetID="10" presetClass="entr" presetSubtype="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750"/>
                        <p:tgtEl>
                          <p:spTgt spid="62"/>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0% Video">
    <p:spTree>
      <p:nvGrpSpPr>
        <p:cNvPr id="1" name=""/>
        <p:cNvGrpSpPr/>
        <p:nvPr/>
      </p:nvGrpSpPr>
      <p:grpSpPr>
        <a:xfrm>
          <a:off x="0" y="0"/>
          <a:ext cx="0" cy="0"/>
          <a:chOff x="0" y="0"/>
          <a:chExt cx="0" cy="0"/>
        </a:xfrm>
      </p:grpSpPr>
      <p:sp>
        <p:nvSpPr>
          <p:cNvPr id="11" name="Tijdelijke aanduiding voor media 10"/>
          <p:cNvSpPr>
            <a:spLocks noGrp="1"/>
          </p:cNvSpPr>
          <p:nvPr>
            <p:ph type="media" sz="quarter" idx="17" hasCustomPrompt="1"/>
          </p:nvPr>
        </p:nvSpPr>
        <p:spPr>
          <a:xfrm>
            <a:off x="0" y="0"/>
            <a:ext cx="12192000" cy="6858001"/>
          </a:xfrm>
          <a:prstGeom prst="rect">
            <a:avLst/>
          </a:prstGeom>
          <a:solidFill>
            <a:schemeClr val="bg1">
              <a:lumMod val="95000"/>
            </a:schemeClr>
          </a:solidFill>
        </p:spPr>
        <p:txBody>
          <a:bodyPr wrap="square" bIns="324000" anchor="ctr">
            <a:noAutofit/>
          </a:bodyPr>
          <a:lstStyle>
            <a:lvl1pPr algn="ctr">
              <a:lnSpc>
                <a:spcPct val="300000"/>
              </a:lnSpc>
              <a:defRPr/>
            </a:lvl1pPr>
          </a:lstStyle>
          <a:p>
            <a:r>
              <a:rPr lang="nl-NL" dirty="0"/>
              <a:t>Klik hier op het icoon</a:t>
            </a:r>
            <a:br>
              <a:rPr lang="nl-NL" dirty="0"/>
            </a:br>
            <a:r>
              <a:rPr lang="nl-NL" dirty="0"/>
              <a:t>een video in te voegen</a:t>
            </a:r>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2D5FBA41-AFD5-4B00-AC98-55F0A9A32C4E}" type="slidenum">
              <a:rPr lang="nl-NL" smtClean="0"/>
              <a:pPr/>
              <a:t>‹nr.›</a:t>
            </a:fld>
            <a:endParaRPr lang="nl-NL"/>
          </a:p>
        </p:txBody>
      </p:sp>
      <p:sp>
        <p:nvSpPr>
          <p:cNvPr id="15" name="Rechthoek 14"/>
          <p:cNvSpPr/>
          <p:nvPr userDrawn="1"/>
        </p:nvSpPr>
        <p:spPr>
          <a:xfrm>
            <a:off x="7692571" y="-446643"/>
            <a:ext cx="4499429"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100% VIDEO</a:t>
            </a:r>
          </a:p>
        </p:txBody>
      </p:sp>
      <p:grpSp>
        <p:nvGrpSpPr>
          <p:cNvPr id="16" name="Groep 15"/>
          <p:cNvGrpSpPr/>
          <p:nvPr userDrawn="1"/>
        </p:nvGrpSpPr>
        <p:grpSpPr>
          <a:xfrm>
            <a:off x="12437429" y="14897"/>
            <a:ext cx="2714126" cy="3676571"/>
            <a:chOff x="12437429" y="14897"/>
            <a:chExt cx="2714126" cy="3676571"/>
          </a:xfrm>
        </p:grpSpPr>
        <p:sp>
          <p:nvSpPr>
            <p:cNvPr id="17" name="Rechthoek 16"/>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dirty="0">
                  <a:solidFill>
                    <a:schemeClr val="accent1"/>
                  </a:solidFill>
                  <a:latin typeface="Segoe UI Light" panose="020B0502040204020203" pitchFamily="34" charset="0"/>
                  <a:cs typeface="Segoe UI Light" panose="020B0502040204020203" pitchFamily="34" charset="0"/>
                </a:rPr>
                <a:t>VIDEO INVOEGEN</a:t>
              </a:r>
            </a:p>
          </p:txBody>
        </p:sp>
        <p:sp>
          <p:nvSpPr>
            <p:cNvPr id="18"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Segoe UI Light" panose="020B0502040204020203" pitchFamily="34" charset="0"/>
                  <a:cs typeface="Segoe UI Light" panose="020B0502040204020203" pitchFamily="34" charset="0"/>
                </a:rPr>
                <a:t>Indien nodig, verwijder de bestaande video. Klik op het pictogram om een video in te voegen</a:t>
              </a:r>
              <a:br>
                <a:rPr lang="nl-NL" sz="1200" kern="0" noProof="0" dirty="0">
                  <a:latin typeface="Segoe UI Light" panose="020B0502040204020203" pitchFamily="34" charset="0"/>
                  <a:cs typeface="Segoe UI Light" panose="020B0502040204020203" pitchFamily="34" charset="0"/>
                </a:rPr>
              </a:br>
              <a:r>
                <a:rPr lang="nl-NL" sz="1100" i="1" kern="0" noProof="0" dirty="0">
                  <a:latin typeface="Segoe UI Light" panose="020B0502040204020203" pitchFamily="34" charset="0"/>
                  <a:cs typeface="Segoe UI Light" panose="020B0502040204020203" pitchFamily="34" charset="0"/>
                </a:rPr>
                <a:t>(zie onderstaand voorbeeld).</a:t>
              </a:r>
            </a:p>
          </p:txBody>
        </p:sp>
        <p:sp>
          <p:nvSpPr>
            <p:cNvPr id="19"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Segoe UI Light" panose="020B0502040204020203" pitchFamily="34" charset="0"/>
                  <a:cs typeface="Segoe UI Light" panose="020B0502040204020203" pitchFamily="34" charset="0"/>
                </a:rPr>
                <a:t>Selecteer de video die u wilt invoegen en klik op </a:t>
              </a:r>
              <a:r>
                <a:rPr lang="nl-NL" sz="1200" b="1" kern="0" noProof="0" dirty="0">
                  <a:latin typeface="Segoe UI Light" panose="020B0502040204020203" pitchFamily="34" charset="0"/>
                  <a:cs typeface="Segoe UI Light" panose="020B0502040204020203" pitchFamily="34" charset="0"/>
                </a:rPr>
                <a:t>‘Invoegen’</a:t>
              </a:r>
            </a:p>
          </p:txBody>
        </p:sp>
        <p:sp>
          <p:nvSpPr>
            <p:cNvPr id="20" name="Ovaal 19"/>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22" name="Ovaal 21"/>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23" name="Rechte verbindingslijn 22"/>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24" name="Rechte verbindingslijn 23"/>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25" name="Rechte verbindingslijn 24"/>
            <p:cNvCxnSpPr/>
            <p:nvPr/>
          </p:nvCxnSpPr>
          <p:spPr>
            <a:xfrm>
              <a:off x="12444679" y="3691468"/>
              <a:ext cx="2706875" cy="0"/>
            </a:xfrm>
            <a:prstGeom prst="line">
              <a:avLst/>
            </a:prstGeom>
            <a:noFill/>
            <a:ln w="9525" cap="flat" cmpd="sng" algn="ctr">
              <a:solidFill>
                <a:schemeClr val="accent1"/>
              </a:solidFill>
              <a:prstDash val="solid"/>
            </a:ln>
            <a:effectLst/>
          </p:spPr>
        </p:cxnSp>
        <p:grpSp>
          <p:nvGrpSpPr>
            <p:cNvPr id="26" name="Groep 25"/>
            <p:cNvGrpSpPr/>
            <p:nvPr/>
          </p:nvGrpSpPr>
          <p:grpSpPr>
            <a:xfrm>
              <a:off x="12450571" y="3301369"/>
              <a:ext cx="1002992" cy="267962"/>
              <a:chOff x="13560784" y="3471416"/>
              <a:chExt cx="1114138" cy="297656"/>
            </a:xfrm>
          </p:grpSpPr>
          <p:sp>
            <p:nvSpPr>
              <p:cNvPr id="31" name="Afgeronde rechthoek 30"/>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latin typeface="Segoe UI Light" panose="020B0502040204020203" pitchFamily="34" charset="0"/>
                </a:endParaRPr>
              </a:p>
            </p:txBody>
          </p:sp>
          <p:sp>
            <p:nvSpPr>
              <p:cNvPr id="32" name="Tekstvak 31"/>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dirty="0">
                    <a:latin typeface="Segoe UI Light" panose="020B0502040204020203" pitchFamily="34" charset="0"/>
                  </a:rPr>
                  <a:t>Invoegen</a:t>
                </a:r>
              </a:p>
            </p:txBody>
          </p:sp>
          <p:cxnSp>
            <p:nvCxnSpPr>
              <p:cNvPr id="33" name="Rechte verbindingslijn 32"/>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Gelijkbenige driehoek 33"/>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dirty="0">
                  <a:latin typeface="Segoe UI Light" panose="020B0502040204020203" pitchFamily="34" charset="0"/>
                </a:endParaRPr>
              </a:p>
            </p:txBody>
          </p:sp>
        </p:grpSp>
        <p:grpSp>
          <p:nvGrpSpPr>
            <p:cNvPr id="27" name="Groep 26"/>
            <p:cNvGrpSpPr/>
            <p:nvPr userDrawn="1"/>
          </p:nvGrpSpPr>
          <p:grpSpPr>
            <a:xfrm>
              <a:off x="12437429" y="1673053"/>
              <a:ext cx="407902" cy="410475"/>
              <a:chOff x="8066315" y="1676399"/>
              <a:chExt cx="1371600" cy="1380253"/>
            </a:xfrm>
          </p:grpSpPr>
          <p:sp>
            <p:nvSpPr>
              <p:cNvPr id="28" name="Rechthoek 27"/>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sp>
            <p:nvSpPr>
              <p:cNvPr id="29" name="Vrije vorm 28"/>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sp>
            <p:nvSpPr>
              <p:cNvPr id="30" name="Vrije vorm 29"/>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grpSp>
      </p:grpSp>
      <p:sp>
        <p:nvSpPr>
          <p:cNvPr id="35" name="Tijdelijke aanduiding voor tekst 7"/>
          <p:cNvSpPr>
            <a:spLocks noGrp="1"/>
          </p:cNvSpPr>
          <p:nvPr>
            <p:ph type="body" sz="quarter" idx="18" hasCustomPrompt="1"/>
          </p:nvPr>
        </p:nvSpPr>
        <p:spPr>
          <a:xfrm>
            <a:off x="522783" y="5777461"/>
            <a:ext cx="1162800" cy="7128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sz="900" b="0">
                <a:solidFill>
                  <a:schemeClr val="bg2"/>
                </a:solidFill>
              </a:defRPr>
            </a:lvl1pPr>
          </a:lstStyle>
          <a:p>
            <a:pPr lvl="0"/>
            <a:r>
              <a:rPr lang="nl-NL" dirty="0"/>
              <a:t>Logo</a:t>
            </a:r>
          </a:p>
        </p:txBody>
      </p:sp>
    </p:spTree>
    <p:extLst>
      <p:ext uri="{BB962C8B-B14F-4D97-AF65-F5344CB8AC3E}">
        <p14:creationId xmlns:p14="http://schemas.microsoft.com/office/powerpoint/2010/main" val="249068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00% Video">
    <p:spTree>
      <p:nvGrpSpPr>
        <p:cNvPr id="1" name=""/>
        <p:cNvGrpSpPr/>
        <p:nvPr/>
      </p:nvGrpSpPr>
      <p:grpSpPr>
        <a:xfrm>
          <a:off x="0" y="0"/>
          <a:ext cx="0" cy="0"/>
          <a:chOff x="0" y="0"/>
          <a:chExt cx="0" cy="0"/>
        </a:xfrm>
      </p:grpSpPr>
      <p:pic>
        <p:nvPicPr>
          <p:cNvPr id="72" name="Afbeelding 7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1406"/>
            <a:ext cx="778970" cy="6869407"/>
          </a:xfrm>
          <a:prstGeom prst="rect">
            <a:avLst/>
          </a:prstGeom>
        </p:spPr>
      </p:pic>
      <p:pic>
        <p:nvPicPr>
          <p:cNvPr id="3" name="Afbeelding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74072" y="-11405"/>
            <a:ext cx="11417928" cy="6869406"/>
          </a:xfrm>
          <a:prstGeom prst="rect">
            <a:avLst/>
          </a:prstGeom>
        </p:spPr>
      </p:pic>
      <p:sp>
        <p:nvSpPr>
          <p:cNvPr id="6" name="Tijdelijke aanduiding voor dianummer 5"/>
          <p:cNvSpPr>
            <a:spLocks noGrp="1"/>
          </p:cNvSpPr>
          <p:nvPr>
            <p:ph type="sldNum" sz="quarter" idx="12"/>
          </p:nvPr>
        </p:nvSpPr>
        <p:spPr/>
        <p:txBody>
          <a:bodyPr/>
          <a:lstStyle>
            <a:lvl1pPr>
              <a:defRPr>
                <a:solidFill>
                  <a:schemeClr val="accent1"/>
                </a:solidFill>
              </a:defRPr>
            </a:lvl1pPr>
          </a:lstStyle>
          <a:p>
            <a:fld id="{2D5FBA41-AFD5-4B00-AC98-55F0A9A32C4E}" type="slidenum">
              <a:rPr lang="nl-NL" smtClean="0"/>
              <a:pPr/>
              <a:t>‹nr.›</a:t>
            </a:fld>
            <a:endParaRPr lang="nl-NL" dirty="0"/>
          </a:p>
        </p:txBody>
      </p:sp>
      <p:sp>
        <p:nvSpPr>
          <p:cNvPr id="15" name="Rechthoek 14"/>
          <p:cNvSpPr/>
          <p:nvPr userDrawn="1"/>
        </p:nvSpPr>
        <p:spPr>
          <a:xfrm>
            <a:off x="7692571" y="-446643"/>
            <a:ext cx="4499429"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100% VIDEO</a:t>
            </a:r>
          </a:p>
        </p:txBody>
      </p:sp>
      <p:grpSp>
        <p:nvGrpSpPr>
          <p:cNvPr id="16" name="Groep 15"/>
          <p:cNvGrpSpPr/>
          <p:nvPr userDrawn="1"/>
        </p:nvGrpSpPr>
        <p:grpSpPr>
          <a:xfrm>
            <a:off x="12437429" y="14897"/>
            <a:ext cx="2714126" cy="3676571"/>
            <a:chOff x="12437429" y="14897"/>
            <a:chExt cx="2714126" cy="3676571"/>
          </a:xfrm>
        </p:grpSpPr>
        <p:sp>
          <p:nvSpPr>
            <p:cNvPr id="17" name="Rechthoek 16"/>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dirty="0">
                  <a:solidFill>
                    <a:schemeClr val="accent1"/>
                  </a:solidFill>
                  <a:latin typeface="Segoe UI Light" panose="020B0502040204020203" pitchFamily="34" charset="0"/>
                  <a:cs typeface="Segoe UI Light" panose="020B0502040204020203" pitchFamily="34" charset="0"/>
                </a:rPr>
                <a:t>VIDEO INVOEGEN</a:t>
              </a:r>
            </a:p>
          </p:txBody>
        </p:sp>
        <p:sp>
          <p:nvSpPr>
            <p:cNvPr id="18"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Segoe UI Light" panose="020B0502040204020203" pitchFamily="34" charset="0"/>
                  <a:cs typeface="Segoe UI Light" panose="020B0502040204020203" pitchFamily="34" charset="0"/>
                </a:rPr>
                <a:t>Indien nodig, verwijder de bestaande video. Klik op het pictogram om een video in te voegen</a:t>
              </a:r>
              <a:br>
                <a:rPr lang="nl-NL" sz="1200" kern="0" noProof="0" dirty="0">
                  <a:latin typeface="Segoe UI Light" panose="020B0502040204020203" pitchFamily="34" charset="0"/>
                  <a:cs typeface="Segoe UI Light" panose="020B0502040204020203" pitchFamily="34" charset="0"/>
                </a:rPr>
              </a:br>
              <a:r>
                <a:rPr lang="nl-NL" sz="1100" i="1" kern="0" noProof="0" dirty="0">
                  <a:latin typeface="Segoe UI Light" panose="020B0502040204020203" pitchFamily="34" charset="0"/>
                  <a:cs typeface="Segoe UI Light" panose="020B0502040204020203" pitchFamily="34" charset="0"/>
                </a:rPr>
                <a:t>(zie onderstaand voorbeeld).</a:t>
              </a:r>
            </a:p>
          </p:txBody>
        </p:sp>
        <p:sp>
          <p:nvSpPr>
            <p:cNvPr id="19"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Segoe UI Light" panose="020B0502040204020203" pitchFamily="34" charset="0"/>
                  <a:cs typeface="Segoe UI Light" panose="020B0502040204020203" pitchFamily="34" charset="0"/>
                </a:rPr>
                <a:t>Selecteer de video die u wilt invoegen en klik op </a:t>
              </a:r>
              <a:r>
                <a:rPr lang="nl-NL" sz="1200" b="1" kern="0" noProof="0" dirty="0">
                  <a:latin typeface="Segoe UI Light" panose="020B0502040204020203" pitchFamily="34" charset="0"/>
                  <a:cs typeface="Segoe UI Light" panose="020B0502040204020203" pitchFamily="34" charset="0"/>
                </a:rPr>
                <a:t>‘Invoegen’</a:t>
              </a:r>
            </a:p>
          </p:txBody>
        </p:sp>
        <p:sp>
          <p:nvSpPr>
            <p:cNvPr id="20" name="Ovaal 19"/>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22" name="Ovaal 21"/>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23" name="Rechte verbindingslijn 22"/>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24" name="Rechte verbindingslijn 23"/>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25" name="Rechte verbindingslijn 24"/>
            <p:cNvCxnSpPr/>
            <p:nvPr/>
          </p:nvCxnSpPr>
          <p:spPr>
            <a:xfrm>
              <a:off x="12444679" y="3691468"/>
              <a:ext cx="2706875" cy="0"/>
            </a:xfrm>
            <a:prstGeom prst="line">
              <a:avLst/>
            </a:prstGeom>
            <a:noFill/>
            <a:ln w="9525" cap="flat" cmpd="sng" algn="ctr">
              <a:solidFill>
                <a:schemeClr val="accent1"/>
              </a:solidFill>
              <a:prstDash val="solid"/>
            </a:ln>
            <a:effectLst/>
          </p:spPr>
        </p:cxnSp>
        <p:grpSp>
          <p:nvGrpSpPr>
            <p:cNvPr id="26" name="Groep 25"/>
            <p:cNvGrpSpPr/>
            <p:nvPr/>
          </p:nvGrpSpPr>
          <p:grpSpPr>
            <a:xfrm>
              <a:off x="12450571" y="3301369"/>
              <a:ext cx="1002992" cy="267962"/>
              <a:chOff x="13560784" y="3471416"/>
              <a:chExt cx="1114138" cy="297656"/>
            </a:xfrm>
          </p:grpSpPr>
          <p:sp>
            <p:nvSpPr>
              <p:cNvPr id="31" name="Afgeronde rechthoek 30"/>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latin typeface="Segoe UI Light" panose="020B0502040204020203" pitchFamily="34" charset="0"/>
                </a:endParaRPr>
              </a:p>
            </p:txBody>
          </p:sp>
          <p:sp>
            <p:nvSpPr>
              <p:cNvPr id="32" name="Tekstvak 31"/>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dirty="0">
                    <a:latin typeface="Segoe UI Light" panose="020B0502040204020203" pitchFamily="34" charset="0"/>
                  </a:rPr>
                  <a:t>Invoegen</a:t>
                </a:r>
              </a:p>
            </p:txBody>
          </p:sp>
          <p:cxnSp>
            <p:nvCxnSpPr>
              <p:cNvPr id="33" name="Rechte verbindingslijn 32"/>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Gelijkbenige driehoek 33"/>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dirty="0">
                  <a:latin typeface="Segoe UI Light" panose="020B0502040204020203" pitchFamily="34" charset="0"/>
                </a:endParaRPr>
              </a:p>
            </p:txBody>
          </p:sp>
        </p:grpSp>
        <p:grpSp>
          <p:nvGrpSpPr>
            <p:cNvPr id="27" name="Groep 26"/>
            <p:cNvGrpSpPr/>
            <p:nvPr userDrawn="1"/>
          </p:nvGrpSpPr>
          <p:grpSpPr>
            <a:xfrm>
              <a:off x="12437429" y="1673053"/>
              <a:ext cx="407902" cy="410475"/>
              <a:chOff x="8066315" y="1676399"/>
              <a:chExt cx="1371600" cy="1380253"/>
            </a:xfrm>
          </p:grpSpPr>
          <p:sp>
            <p:nvSpPr>
              <p:cNvPr id="28" name="Rechthoek 27"/>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sp>
            <p:nvSpPr>
              <p:cNvPr id="29" name="Vrije vorm 28"/>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sp>
            <p:nvSpPr>
              <p:cNvPr id="30" name="Vrije vorm 29"/>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grpSp>
      </p:grpSp>
      <p:sp>
        <p:nvSpPr>
          <p:cNvPr id="11" name="Tijdelijke aanduiding voor media 10"/>
          <p:cNvSpPr>
            <a:spLocks noGrp="1"/>
          </p:cNvSpPr>
          <p:nvPr>
            <p:ph type="media" sz="quarter" idx="17" hasCustomPrompt="1"/>
          </p:nvPr>
        </p:nvSpPr>
        <p:spPr>
          <a:xfrm>
            <a:off x="2439180" y="820164"/>
            <a:ext cx="8897726" cy="5110736"/>
          </a:xfrm>
          <a:prstGeom prst="roundRect">
            <a:avLst>
              <a:gd name="adj" fmla="val 1583"/>
            </a:avLst>
          </a:prstGeom>
          <a:solidFill>
            <a:schemeClr val="bg1">
              <a:lumMod val="95000"/>
            </a:schemeClr>
          </a:solidFill>
        </p:spPr>
        <p:txBody>
          <a:bodyPr wrap="square" bIns="324000" anchor="ctr">
            <a:noAutofit/>
          </a:bodyPr>
          <a:lstStyle>
            <a:lvl1pPr algn="ctr">
              <a:lnSpc>
                <a:spcPct val="300000"/>
              </a:lnSpc>
              <a:defRPr/>
            </a:lvl1pPr>
          </a:lstStyle>
          <a:p>
            <a:r>
              <a:rPr lang="nl-NL" dirty="0"/>
              <a:t>Klik hier op het icoon</a:t>
            </a:r>
            <a:br>
              <a:rPr lang="nl-NL" dirty="0"/>
            </a:br>
            <a:r>
              <a:rPr lang="nl-NL" dirty="0"/>
              <a:t>een video in te voegen</a:t>
            </a:r>
          </a:p>
        </p:txBody>
      </p:sp>
      <p:pic>
        <p:nvPicPr>
          <p:cNvPr id="62" name="Afbeelding 6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1122" y="5886025"/>
            <a:ext cx="1601772" cy="804952"/>
          </a:xfrm>
          <a:prstGeom prst="rect">
            <a:avLst/>
          </a:prstGeom>
        </p:spPr>
      </p:pic>
    </p:spTree>
    <p:extLst>
      <p:ext uri="{BB962C8B-B14F-4D97-AF65-F5344CB8AC3E}">
        <p14:creationId xmlns:p14="http://schemas.microsoft.com/office/powerpoint/2010/main" val="407295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0% Tekst + 50% Grafie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1340" y="531341"/>
            <a:ext cx="6203289" cy="496565"/>
          </a:xfrm>
        </p:spPr>
        <p:txBody>
          <a:bodyPr/>
          <a:lstStyle/>
          <a:p>
            <a:r>
              <a:rPr lang="nl-NL" dirty="0"/>
              <a:t>Klik hier om een titel in te voegen</a:t>
            </a:r>
          </a:p>
        </p:txBody>
      </p:sp>
      <p:sp>
        <p:nvSpPr>
          <p:cNvPr id="6" name="Tijdelijke aanduiding voor dianummer 5"/>
          <p:cNvSpPr>
            <a:spLocks noGrp="1"/>
          </p:cNvSpPr>
          <p:nvPr>
            <p:ph type="sldNum" sz="quarter" idx="12"/>
          </p:nvPr>
        </p:nvSpPr>
        <p:spPr/>
        <p:txBody>
          <a:bodyPr/>
          <a:lstStyle/>
          <a:p>
            <a:fld id="{2D5FBA41-AFD5-4B00-AC98-55F0A9A32C4E}" type="slidenum">
              <a:rPr lang="nl-NL" smtClean="0"/>
              <a:t>‹nr.›</a:t>
            </a:fld>
            <a:endParaRPr lang="nl-NL"/>
          </a:p>
        </p:txBody>
      </p:sp>
      <p:sp>
        <p:nvSpPr>
          <p:cNvPr id="8" name="Tijdelijke aanduiding voor tekst 7"/>
          <p:cNvSpPr>
            <a:spLocks noGrp="1"/>
          </p:cNvSpPr>
          <p:nvPr>
            <p:ph type="body" sz="quarter" idx="13" hasCustomPrompt="1"/>
          </p:nvPr>
        </p:nvSpPr>
        <p:spPr>
          <a:xfrm>
            <a:off x="531340" y="951113"/>
            <a:ext cx="6203289" cy="284560"/>
          </a:xfrm>
        </p:spPr>
        <p:txBody>
          <a:bodyPr>
            <a:noAutofit/>
          </a:bodyPr>
          <a:lstStyle>
            <a:lvl1pPr>
              <a:defRPr sz="1800" b="1">
                <a:solidFill>
                  <a:schemeClr val="accent2"/>
                </a:solidFill>
              </a:defRPr>
            </a:lvl1pPr>
          </a:lstStyle>
          <a:p>
            <a:pPr lvl="0"/>
            <a:r>
              <a:rPr lang="nl-NL" dirty="0"/>
              <a:t>Subtitel</a:t>
            </a:r>
          </a:p>
        </p:txBody>
      </p:sp>
      <p:sp>
        <p:nvSpPr>
          <p:cNvPr id="10" name="Tijdelijke aanduiding voor tekst 9"/>
          <p:cNvSpPr>
            <a:spLocks noGrp="1"/>
          </p:cNvSpPr>
          <p:nvPr>
            <p:ph type="body" sz="quarter" idx="14"/>
          </p:nvPr>
        </p:nvSpPr>
        <p:spPr>
          <a:xfrm>
            <a:off x="525164" y="1447800"/>
            <a:ext cx="5621636" cy="40644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grafiek 6"/>
          <p:cNvSpPr>
            <a:spLocks noGrp="1"/>
          </p:cNvSpPr>
          <p:nvPr>
            <p:ph type="chart" sz="quarter" idx="16" hasCustomPrompt="1"/>
          </p:nvPr>
        </p:nvSpPr>
        <p:spPr>
          <a:xfrm>
            <a:off x="6512892" y="1804890"/>
            <a:ext cx="5126658" cy="3707188"/>
          </a:xfrm>
          <a:solidFill>
            <a:schemeClr val="bg1">
              <a:lumMod val="95000"/>
            </a:schemeClr>
          </a:solidFill>
          <a:ln>
            <a:noFill/>
          </a:ln>
        </p:spPr>
        <p:txBody>
          <a:bodyPr bIns="324000" anchor="ctr"/>
          <a:lstStyle>
            <a:lvl1pPr algn="ctr">
              <a:lnSpc>
                <a:spcPct val="300000"/>
              </a:lnSpc>
              <a:defRPr/>
            </a:lvl1pPr>
          </a:lstStyle>
          <a:p>
            <a:r>
              <a:rPr lang="nl-NL" dirty="0"/>
              <a:t>Klik hier op het icoon</a:t>
            </a:r>
            <a:br>
              <a:rPr lang="nl-NL" dirty="0"/>
            </a:br>
            <a:r>
              <a:rPr lang="nl-NL" dirty="0"/>
              <a:t>een grafiek in te voegen</a:t>
            </a:r>
          </a:p>
        </p:txBody>
      </p:sp>
      <p:sp>
        <p:nvSpPr>
          <p:cNvPr id="32" name="Rechthoek 31"/>
          <p:cNvSpPr/>
          <p:nvPr userDrawn="1"/>
        </p:nvSpPr>
        <p:spPr>
          <a:xfrm>
            <a:off x="7692571" y="-446643"/>
            <a:ext cx="4499429"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50% TEKST + 50%</a:t>
            </a:r>
            <a:r>
              <a:rPr lang="nl-NL" sz="2000" b="1" baseline="0" dirty="0">
                <a:solidFill>
                  <a:schemeClr val="accent1"/>
                </a:solidFill>
              </a:rPr>
              <a:t> GRAFIEK</a:t>
            </a:r>
            <a:endParaRPr lang="nl-NL" sz="2000" b="1" dirty="0">
              <a:solidFill>
                <a:schemeClr val="accent1"/>
              </a:solidFill>
            </a:endParaRPr>
          </a:p>
        </p:txBody>
      </p:sp>
      <p:grpSp>
        <p:nvGrpSpPr>
          <p:cNvPr id="33" name="Instructie Tekst"/>
          <p:cNvGrpSpPr/>
          <p:nvPr userDrawn="1"/>
        </p:nvGrpSpPr>
        <p:grpSpPr>
          <a:xfrm>
            <a:off x="-2916113" y="0"/>
            <a:ext cx="2688057" cy="3772106"/>
            <a:chOff x="-2959433" y="-5444"/>
            <a:chExt cx="2688057" cy="3772106"/>
          </a:xfrm>
        </p:grpSpPr>
        <p:sp>
          <p:nvSpPr>
            <p:cNvPr id="34" name="Rechthoek 33"/>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rPr>
                <a:t>TEKST NIVEAUS</a:t>
              </a:r>
            </a:p>
          </p:txBody>
        </p:sp>
        <p:sp>
          <p:nvSpPr>
            <p:cNvPr id="35"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8775" marR="0" lvl="2" indent="-176213" algn="l" defTabSz="914400" rtl="0" eaLnBrk="1" fontAlgn="auto" latinLnBrk="0" hangingPunct="1">
                <a:lnSpc>
                  <a:spcPct val="90000"/>
                </a:lnSpc>
                <a:spcBef>
                  <a:spcPts val="500"/>
                </a:spcBef>
                <a:spcAft>
                  <a:spcPts val="500"/>
                </a:spcAft>
                <a:buClr>
                  <a:schemeClr val="accent1"/>
                </a:buClr>
                <a:buSzPct val="100000"/>
                <a:buFont typeface="Wingdings" panose="05000000000000000000" pitchFamily="2" charset="2"/>
                <a:buChar char="§"/>
                <a:tabLst/>
                <a:defRPr/>
              </a:pPr>
              <a:r>
                <a:rPr lang="nl-NL" sz="1200" kern="1200" noProof="0" dirty="0">
                  <a:solidFill>
                    <a:schemeClr val="tx1"/>
                  </a:solidFill>
                  <a:latin typeface="+mn-lt"/>
                  <a:ea typeface="+mn-ea"/>
                  <a:cs typeface="+mn-cs"/>
                </a:rPr>
                <a:t>Sub </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36" name="Ovaal 35"/>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1</a:t>
              </a:r>
            </a:p>
          </p:txBody>
        </p:sp>
        <p:sp>
          <p:nvSpPr>
            <p:cNvPr id="37" name="Ovaal 36"/>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2</a:t>
              </a:r>
            </a:p>
          </p:txBody>
        </p:sp>
        <p:sp>
          <p:nvSpPr>
            <p:cNvPr id="38" name="Ovaal 37"/>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3</a:t>
              </a:r>
            </a:p>
          </p:txBody>
        </p:sp>
        <p:sp>
          <p:nvSpPr>
            <p:cNvPr id="39" name="Ovaal 38"/>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4</a:t>
              </a:r>
            </a:p>
          </p:txBody>
        </p:sp>
        <p:sp>
          <p:nvSpPr>
            <p:cNvPr id="40"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900"/>
                </a:spcBef>
                <a:spcAft>
                  <a:spcPts val="900"/>
                </a:spcAft>
                <a:buClr>
                  <a:schemeClr val="tx2"/>
                </a:buClr>
                <a:buSzPct val="100000"/>
                <a:buFont typeface="Arial" panose="020B0604020202020204" pitchFamily="34" charset="0"/>
                <a:buNone/>
                <a:tabLst>
                  <a:tab pos="263525" algn="l"/>
                </a:tabLst>
                <a:defRPr/>
              </a:pPr>
              <a:r>
                <a:rPr lang="nl-NL" sz="1200" kern="1200" noProof="0" dirty="0">
                  <a:solidFill>
                    <a:schemeClr val="tx1"/>
                  </a:solidFill>
                  <a:latin typeface="+mn-lt"/>
                  <a:ea typeface="+mn-ea"/>
                  <a:cs typeface="+mn-cs"/>
                </a:rPr>
                <a:t>Platte tekst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41"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914400" rtl="0" eaLnBrk="1" fontAlgn="auto" latinLnBrk="0" hangingPunct="1">
                <a:lnSpc>
                  <a:spcPct val="90000"/>
                </a:lnSpc>
                <a:spcBef>
                  <a:spcPts val="800"/>
                </a:spcBef>
                <a:spcAft>
                  <a:spcPts val="900"/>
                </a:spcAft>
                <a:buClr>
                  <a:schemeClr val="accent1"/>
                </a:buClr>
                <a:buSzTx/>
                <a:buFont typeface="Wingdings" panose="05000000000000000000" pitchFamily="2" charset="2"/>
                <a:buChar char="§"/>
                <a:tabLst>
                  <a:tab pos="4394200" algn="l"/>
                </a:tabLst>
                <a:defRPr/>
              </a:pP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42"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lang="nl-NL" sz="1400" b="1" kern="1200" baseline="0" noProof="0" dirty="0">
                  <a:solidFill>
                    <a:schemeClr val="accent2"/>
                  </a:solidFill>
                  <a:latin typeface="+mn-lt"/>
                  <a:ea typeface="+mn-ea"/>
                  <a:cs typeface="+mn-cs"/>
                </a:rPr>
                <a:t>Kopje (18 </a:t>
              </a:r>
              <a:r>
                <a:rPr lang="nl-NL" sz="1400" b="1" kern="1200" baseline="0" noProof="0" dirty="0" err="1">
                  <a:solidFill>
                    <a:schemeClr val="accent2"/>
                  </a:solidFill>
                  <a:latin typeface="+mn-lt"/>
                  <a:ea typeface="+mn-ea"/>
                  <a:cs typeface="+mn-cs"/>
                </a:rPr>
                <a:t>pt</a:t>
              </a:r>
              <a:r>
                <a:rPr lang="nl-NL" sz="1400" b="1" kern="1200" baseline="0" noProof="0" dirty="0">
                  <a:solidFill>
                    <a:schemeClr val="accent2"/>
                  </a:solidFill>
                  <a:latin typeface="+mn-lt"/>
                  <a:ea typeface="+mn-ea"/>
                  <a:cs typeface="+mn-cs"/>
                </a:rPr>
                <a:t>.)</a:t>
              </a:r>
            </a:p>
          </p:txBody>
        </p:sp>
        <p:cxnSp>
          <p:nvCxnSpPr>
            <p:cNvPr id="43" name="Rechte verbindingslijn 42"/>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44" name="Rechte verbindingslijn 43"/>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45" name="Rechte verbindingslijn 44"/>
            <p:cNvCxnSpPr/>
            <p:nvPr userDrawn="1"/>
          </p:nvCxnSpPr>
          <p:spPr>
            <a:xfrm>
              <a:off x="-2959100" y="3766662"/>
              <a:ext cx="2661379" cy="0"/>
            </a:xfrm>
            <a:prstGeom prst="line">
              <a:avLst/>
            </a:prstGeom>
            <a:noFill/>
            <a:ln w="9525" cap="flat" cmpd="sng" algn="ctr">
              <a:solidFill>
                <a:schemeClr val="accent1"/>
              </a:solidFill>
              <a:prstDash val="solid"/>
            </a:ln>
            <a:effectLst/>
          </p:spPr>
        </p:cxnSp>
        <p:grpSp>
          <p:nvGrpSpPr>
            <p:cNvPr id="46" name="Groep 45"/>
            <p:cNvGrpSpPr/>
            <p:nvPr userDrawn="1"/>
          </p:nvGrpSpPr>
          <p:grpSpPr>
            <a:xfrm>
              <a:off x="-1948476" y="816741"/>
              <a:ext cx="409108" cy="427699"/>
              <a:chOff x="-1085063" y="758027"/>
              <a:chExt cx="633799" cy="622540"/>
            </a:xfrm>
          </p:grpSpPr>
          <p:sp>
            <p:nvSpPr>
              <p:cNvPr id="94" name="Afgeronde rechthoek 93"/>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95" name="Groep 94"/>
              <p:cNvGrpSpPr/>
              <p:nvPr userDrawn="1"/>
            </p:nvGrpSpPr>
            <p:grpSpPr>
              <a:xfrm>
                <a:off x="-977746" y="864082"/>
                <a:ext cx="419166" cy="410430"/>
                <a:chOff x="6366933" y="309013"/>
                <a:chExt cx="1901295" cy="1861668"/>
              </a:xfrm>
              <a:solidFill>
                <a:srgbClr val="000000"/>
              </a:solidFill>
            </p:grpSpPr>
            <p:sp>
              <p:nvSpPr>
                <p:cNvPr id="96" name="Rechthoek 95"/>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7" name="Rechthoek 96"/>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8" name="Rechthoek 97"/>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9" name="Rechthoek 98"/>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0" name="Rechthoek 99"/>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1" name="Rechthoek 100"/>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2" name="Rechthoek 101"/>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3" name="Rechthoek 102"/>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4" name="Rechthoek 103"/>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5" name="Rechthoek 104"/>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6" name="Vrije vorm 105"/>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nvGrpSpPr>
            <p:cNvPr id="47" name="Groep 46"/>
            <p:cNvGrpSpPr/>
            <p:nvPr/>
          </p:nvGrpSpPr>
          <p:grpSpPr>
            <a:xfrm>
              <a:off x="-2950232" y="1207835"/>
              <a:ext cx="532929" cy="509563"/>
              <a:chOff x="-2880382" y="802341"/>
              <a:chExt cx="532929" cy="509563"/>
            </a:xfrm>
          </p:grpSpPr>
          <p:sp>
            <p:nvSpPr>
              <p:cNvPr id="72" name="Rechthoek 71"/>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pic>
            <p:nvPicPr>
              <p:cNvPr id="7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5" name="Groep 74"/>
              <p:cNvGrpSpPr/>
              <p:nvPr/>
            </p:nvGrpSpPr>
            <p:grpSpPr>
              <a:xfrm>
                <a:off x="-2802433" y="1123442"/>
                <a:ext cx="132915" cy="104889"/>
                <a:chOff x="-2796392" y="1123442"/>
                <a:chExt cx="120832" cy="104889"/>
              </a:xfrm>
            </p:grpSpPr>
            <p:sp>
              <p:nvSpPr>
                <p:cNvPr id="89" name="Rechthoek 88"/>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0" name="Rechthoek 89"/>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1" name="Rechthoek 90"/>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2" name="Rechthoek 91"/>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3" name="Rechthoek 92"/>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76" name="Groep 75"/>
              <p:cNvGrpSpPr/>
              <p:nvPr/>
            </p:nvGrpSpPr>
            <p:grpSpPr>
              <a:xfrm>
                <a:off x="-2575435" y="1123442"/>
                <a:ext cx="133931" cy="104889"/>
                <a:chOff x="-2556734" y="1123442"/>
                <a:chExt cx="147324" cy="104889"/>
              </a:xfrm>
            </p:grpSpPr>
            <p:grpSp>
              <p:nvGrpSpPr>
                <p:cNvPr id="77" name="Groep 76"/>
                <p:cNvGrpSpPr/>
                <p:nvPr/>
              </p:nvGrpSpPr>
              <p:grpSpPr>
                <a:xfrm>
                  <a:off x="-2556734" y="1123442"/>
                  <a:ext cx="68206" cy="104889"/>
                  <a:chOff x="-2796392" y="1123442"/>
                  <a:chExt cx="120832" cy="104889"/>
                </a:xfrm>
              </p:grpSpPr>
              <p:sp>
                <p:nvSpPr>
                  <p:cNvPr id="84" name="Rechthoek 83"/>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5" name="Rechthoek 84"/>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6" name="Rechthoek 85"/>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7" name="Rechthoek 86"/>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8" name="Rechthoek 87"/>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78" name="Groep 77"/>
                <p:cNvGrpSpPr/>
                <p:nvPr/>
              </p:nvGrpSpPr>
              <p:grpSpPr>
                <a:xfrm>
                  <a:off x="-2477616" y="1123442"/>
                  <a:ext cx="68206" cy="104889"/>
                  <a:chOff x="-2796392" y="1123442"/>
                  <a:chExt cx="120832" cy="104889"/>
                </a:xfrm>
              </p:grpSpPr>
              <p:sp>
                <p:nvSpPr>
                  <p:cNvPr id="79" name="Rechthoek 78"/>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0" name="Rechthoek 79"/>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1" name="Rechthoek 80"/>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2" name="Rechthoek 81"/>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3" name="Rechthoek 82"/>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grpSp>
          <p:nvGrpSpPr>
            <p:cNvPr id="48" name="Groep 47"/>
            <p:cNvGrpSpPr/>
            <p:nvPr userDrawn="1"/>
          </p:nvGrpSpPr>
          <p:grpSpPr>
            <a:xfrm>
              <a:off x="-1948476" y="1281164"/>
              <a:ext cx="413704" cy="427699"/>
              <a:chOff x="-1845083" y="758027"/>
              <a:chExt cx="633799" cy="622540"/>
            </a:xfrm>
          </p:grpSpPr>
          <p:sp>
            <p:nvSpPr>
              <p:cNvPr id="59" name="Afgeronde rechthoek 58"/>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60" name="Groep 59"/>
              <p:cNvGrpSpPr/>
              <p:nvPr userDrawn="1"/>
            </p:nvGrpSpPr>
            <p:grpSpPr>
              <a:xfrm>
                <a:off x="-1737766" y="864082"/>
                <a:ext cx="419166" cy="410430"/>
                <a:chOff x="3708400" y="309013"/>
                <a:chExt cx="1901295" cy="1861668"/>
              </a:xfrm>
              <a:solidFill>
                <a:srgbClr val="000000"/>
              </a:solidFill>
            </p:grpSpPr>
            <p:sp>
              <p:nvSpPr>
                <p:cNvPr id="61" name="Rechthoek 60"/>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62" name="Rechthoek 61"/>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63" name="Rechthoek 62"/>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64" name="Rechthoek 63"/>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65" name="Rechthoek 64"/>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66" name="Rechthoek 65"/>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67" name="Rechthoek 66"/>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68" name="Rechthoek 67"/>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69" name="Rechthoek 68"/>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70" name="Rechthoek 69"/>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71" name="Vrije vorm 70"/>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cxnSp>
          <p:nvCxnSpPr>
            <p:cNvPr id="49" name="Rechte verbindingslijn 48"/>
            <p:cNvCxnSpPr>
              <a:stCxn id="74" idx="2"/>
              <a:endCxn id="59" idx="1"/>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50" name="Rechte verbindingslijn 49"/>
            <p:cNvCxnSpPr>
              <a:endCxn id="94" idx="1"/>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51"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omhoog</a:t>
              </a:r>
            </a:p>
          </p:txBody>
        </p:sp>
        <p:sp>
          <p:nvSpPr>
            <p:cNvPr id="52"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omlaag</a:t>
              </a:r>
            </a:p>
          </p:txBody>
        </p:sp>
        <p:sp>
          <p:nvSpPr>
            <p:cNvPr id="53" name="Ovaal 52"/>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5</a:t>
              </a:r>
            </a:p>
          </p:txBody>
        </p:sp>
        <p:sp>
          <p:nvSpPr>
            <p:cNvPr id="54"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4" indent="0" algn="l" defTabSz="914400" rtl="0" eaLnBrk="1" fontAlgn="auto" latinLnBrk="0" hangingPunct="1">
                <a:lnSpc>
                  <a:spcPct val="90000"/>
                </a:lnSpc>
                <a:spcBef>
                  <a:spcPts val="500"/>
                </a:spcBef>
                <a:spcAft>
                  <a:spcPts val="500"/>
                </a:spcAft>
                <a:buClrTx/>
                <a:buSzTx/>
                <a:buFont typeface="Arial" panose="020B0604020202020204" pitchFamily="34" charset="0"/>
                <a:buNone/>
                <a:tabLst/>
                <a:defRPr/>
              </a:pPr>
              <a:r>
                <a:rPr lang="nl-NL" sz="1200" b="0" i="1" kern="1200" noProof="0" dirty="0">
                  <a:solidFill>
                    <a:schemeClr val="accent2"/>
                  </a:solidFill>
                  <a:latin typeface="+mn-lt"/>
                  <a:ea typeface="+mn-ea"/>
                  <a:cs typeface="+mn-cs"/>
                </a:rPr>
                <a:t>Cursief (16 </a:t>
              </a:r>
              <a:r>
                <a:rPr lang="nl-NL" sz="1200" b="0" i="1" kern="1200" noProof="0" dirty="0" err="1">
                  <a:solidFill>
                    <a:schemeClr val="accent2"/>
                  </a:solidFill>
                  <a:latin typeface="+mn-lt"/>
                  <a:ea typeface="+mn-ea"/>
                  <a:cs typeface="+mn-cs"/>
                </a:rPr>
                <a:t>pt</a:t>
              </a:r>
              <a:r>
                <a:rPr lang="nl-NL" sz="1200" b="0" i="1" kern="1200" noProof="0" dirty="0">
                  <a:solidFill>
                    <a:schemeClr val="accent2"/>
                  </a:solidFill>
                  <a:latin typeface="+mn-lt"/>
                  <a:ea typeface="+mn-ea"/>
                  <a:cs typeface="+mn-cs"/>
                </a:rPr>
                <a:t>.)</a:t>
              </a:r>
            </a:p>
          </p:txBody>
        </p:sp>
        <p:grpSp>
          <p:nvGrpSpPr>
            <p:cNvPr id="55" name="Groep 54"/>
            <p:cNvGrpSpPr/>
            <p:nvPr/>
          </p:nvGrpSpPr>
          <p:grpSpPr>
            <a:xfrm>
              <a:off x="-2950232" y="816050"/>
              <a:ext cx="528695" cy="344202"/>
              <a:chOff x="-2880382" y="410556"/>
              <a:chExt cx="528695" cy="344202"/>
            </a:xfrm>
          </p:grpSpPr>
          <p:sp>
            <p:nvSpPr>
              <p:cNvPr id="57" name="Afgeronde rechthoek 56"/>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sp>
            <p:nvSpPr>
              <p:cNvPr id="58" name="Vrije vorm 57"/>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Start</a:t>
                </a:r>
              </a:p>
            </p:txBody>
          </p:sp>
        </p:grpSp>
        <p:sp>
          <p:nvSpPr>
            <p:cNvPr id="56"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‘Alinea’</a:t>
              </a:r>
            </a:p>
          </p:txBody>
        </p:sp>
      </p:grpSp>
      <p:grpSp>
        <p:nvGrpSpPr>
          <p:cNvPr id="107" name="Groep 106"/>
          <p:cNvGrpSpPr/>
          <p:nvPr userDrawn="1"/>
        </p:nvGrpSpPr>
        <p:grpSpPr>
          <a:xfrm>
            <a:off x="12435216" y="14897"/>
            <a:ext cx="2716339" cy="3676571"/>
            <a:chOff x="12435216" y="14897"/>
            <a:chExt cx="2716339" cy="3676571"/>
          </a:xfrm>
        </p:grpSpPr>
        <p:sp>
          <p:nvSpPr>
            <p:cNvPr id="108" name="Rechthoek 107"/>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dirty="0">
                  <a:solidFill>
                    <a:schemeClr val="accent1"/>
                  </a:solidFill>
                  <a:latin typeface="Segoe UI Light" panose="020B0502040204020203" pitchFamily="34" charset="0"/>
                  <a:cs typeface="Segoe UI Light" panose="020B0502040204020203" pitchFamily="34" charset="0"/>
                </a:rPr>
                <a:t>Grafiek INVOEGEN</a:t>
              </a:r>
            </a:p>
          </p:txBody>
        </p:sp>
        <p:sp>
          <p:nvSpPr>
            <p:cNvPr id="109"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Segoe UI Light" panose="020B0502040204020203" pitchFamily="34" charset="0"/>
                  <a:cs typeface="Segoe UI Light" panose="020B0502040204020203" pitchFamily="34" charset="0"/>
                </a:rPr>
                <a:t>Indien nodig, verwijder de bestaande grafiek. Klik op het pictogram om </a:t>
              </a:r>
              <a:br>
                <a:rPr lang="nl-NL" sz="1200" kern="0" noProof="0" dirty="0">
                  <a:latin typeface="Segoe UI Light" panose="020B0502040204020203" pitchFamily="34" charset="0"/>
                  <a:cs typeface="Segoe UI Light" panose="020B0502040204020203" pitchFamily="34" charset="0"/>
                </a:rPr>
              </a:br>
              <a:r>
                <a:rPr lang="nl-NL" sz="1200" kern="0" noProof="0" dirty="0">
                  <a:latin typeface="Segoe UI Light" panose="020B0502040204020203" pitchFamily="34" charset="0"/>
                  <a:cs typeface="Segoe UI Light" panose="020B0502040204020203" pitchFamily="34" charset="0"/>
                </a:rPr>
                <a:t>een grafiek in te voegen</a:t>
              </a:r>
              <a:br>
                <a:rPr lang="nl-NL" sz="1200" kern="0" noProof="0" dirty="0">
                  <a:latin typeface="Segoe UI Light" panose="020B0502040204020203" pitchFamily="34" charset="0"/>
                  <a:cs typeface="Segoe UI Light" panose="020B0502040204020203" pitchFamily="34" charset="0"/>
                </a:rPr>
              </a:br>
              <a:r>
                <a:rPr lang="nl-NL" sz="1100" i="1" kern="0" noProof="0" dirty="0">
                  <a:latin typeface="Segoe UI Light" panose="020B0502040204020203" pitchFamily="34" charset="0"/>
                  <a:cs typeface="Segoe UI Light" panose="020B0502040204020203" pitchFamily="34" charset="0"/>
                </a:rPr>
                <a:t>(zie onderstaand voorbeeld).</a:t>
              </a:r>
            </a:p>
          </p:txBody>
        </p:sp>
        <p:sp>
          <p:nvSpPr>
            <p:cNvPr id="110"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Segoe UI Light" panose="020B0502040204020203" pitchFamily="34" charset="0"/>
                  <a:cs typeface="Segoe UI Light" panose="020B0502040204020203" pitchFamily="34" charset="0"/>
                </a:rPr>
                <a:t>Selecteer de afbeelding die u wilt invoegen en klik op </a:t>
              </a:r>
              <a:r>
                <a:rPr lang="nl-NL" sz="1200" b="1" kern="0" noProof="0" dirty="0">
                  <a:latin typeface="Segoe UI Light" panose="020B0502040204020203" pitchFamily="34" charset="0"/>
                  <a:cs typeface="Segoe UI Light" panose="020B0502040204020203" pitchFamily="34" charset="0"/>
                </a:rPr>
                <a:t>‘Invoegen’</a:t>
              </a:r>
            </a:p>
          </p:txBody>
        </p:sp>
        <p:sp>
          <p:nvSpPr>
            <p:cNvPr id="111" name="Ovaal 110"/>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12" name="Ovaal 111"/>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113" name="Rechte verbindingslijn 112"/>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114" name="Rechte verbindingslijn 113"/>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115" name="Rechte verbindingslijn 114"/>
            <p:cNvCxnSpPr/>
            <p:nvPr/>
          </p:nvCxnSpPr>
          <p:spPr>
            <a:xfrm>
              <a:off x="12444679" y="3691468"/>
              <a:ext cx="2706875" cy="0"/>
            </a:xfrm>
            <a:prstGeom prst="line">
              <a:avLst/>
            </a:prstGeom>
            <a:noFill/>
            <a:ln w="9525" cap="flat" cmpd="sng" algn="ctr">
              <a:solidFill>
                <a:schemeClr val="accent1"/>
              </a:solidFill>
              <a:prstDash val="solid"/>
            </a:ln>
            <a:effectLst/>
          </p:spPr>
        </p:cxnSp>
        <p:grpSp>
          <p:nvGrpSpPr>
            <p:cNvPr id="116" name="Groep 115"/>
            <p:cNvGrpSpPr/>
            <p:nvPr/>
          </p:nvGrpSpPr>
          <p:grpSpPr>
            <a:xfrm>
              <a:off x="12450571" y="3301369"/>
              <a:ext cx="1002992" cy="267962"/>
              <a:chOff x="13560784" y="3471416"/>
              <a:chExt cx="1114138" cy="297656"/>
            </a:xfrm>
          </p:grpSpPr>
          <p:sp>
            <p:nvSpPr>
              <p:cNvPr id="121" name="Afgeronde rechthoek 120"/>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latin typeface="Segoe UI Light" panose="020B0502040204020203" pitchFamily="34" charset="0"/>
                </a:endParaRPr>
              </a:p>
            </p:txBody>
          </p:sp>
          <p:sp>
            <p:nvSpPr>
              <p:cNvPr id="122" name="Tekstvak 121"/>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dirty="0">
                    <a:latin typeface="Segoe UI Light" panose="020B0502040204020203" pitchFamily="34" charset="0"/>
                  </a:rPr>
                  <a:t>Invoegen</a:t>
                </a:r>
              </a:p>
            </p:txBody>
          </p:sp>
          <p:cxnSp>
            <p:nvCxnSpPr>
              <p:cNvPr id="123" name="Rechte verbindingslijn 122"/>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Gelijkbenige driehoek 123"/>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dirty="0">
                  <a:latin typeface="Segoe UI Light" panose="020B0502040204020203" pitchFamily="34" charset="0"/>
                </a:endParaRPr>
              </a:p>
            </p:txBody>
          </p:sp>
        </p:grpSp>
        <p:grpSp>
          <p:nvGrpSpPr>
            <p:cNvPr id="117" name="Groep 116"/>
            <p:cNvGrpSpPr/>
            <p:nvPr userDrawn="1"/>
          </p:nvGrpSpPr>
          <p:grpSpPr>
            <a:xfrm>
              <a:off x="12435216" y="1678012"/>
              <a:ext cx="372535" cy="405517"/>
              <a:chOff x="12468049" y="1754144"/>
              <a:chExt cx="339072" cy="369091"/>
            </a:xfrm>
          </p:grpSpPr>
          <p:sp>
            <p:nvSpPr>
              <p:cNvPr id="118" name="Rechthoek 117"/>
              <p:cNvSpPr/>
              <p:nvPr userDrawn="1"/>
            </p:nvSpPr>
            <p:spPr>
              <a:xfrm>
                <a:off x="12468049" y="1869625"/>
                <a:ext cx="92751" cy="253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sp>
            <p:nvSpPr>
              <p:cNvPr id="119" name="Rechthoek 118"/>
              <p:cNvSpPr/>
              <p:nvPr userDrawn="1"/>
            </p:nvSpPr>
            <p:spPr>
              <a:xfrm>
                <a:off x="12590223" y="1754144"/>
                <a:ext cx="92751" cy="369091"/>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sp>
            <p:nvSpPr>
              <p:cNvPr id="120" name="Rechthoek 119"/>
              <p:cNvSpPr/>
              <p:nvPr userDrawn="1"/>
            </p:nvSpPr>
            <p:spPr>
              <a:xfrm>
                <a:off x="12714370" y="1836322"/>
                <a:ext cx="92751" cy="28691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grpSp>
      </p:grpSp>
      <p:sp>
        <p:nvSpPr>
          <p:cNvPr id="125" name="Tijdelijke aanduiding voor tekst 9"/>
          <p:cNvSpPr>
            <a:spLocks noGrp="1"/>
          </p:cNvSpPr>
          <p:nvPr>
            <p:ph type="body" sz="quarter" idx="17" hasCustomPrompt="1"/>
          </p:nvPr>
        </p:nvSpPr>
        <p:spPr>
          <a:xfrm>
            <a:off x="6512891" y="1447800"/>
            <a:ext cx="5137366" cy="320337"/>
          </a:xfrm>
        </p:spPr>
        <p:txBody>
          <a:bodyPr/>
          <a:lstStyle>
            <a:lvl1pPr algn="ctr">
              <a:defRPr lang="nl-NL" sz="1800" b="1" kern="1200" baseline="0" dirty="0">
                <a:solidFill>
                  <a:schemeClr val="accent2"/>
                </a:solidFill>
                <a:latin typeface="+mn-lt"/>
                <a:ea typeface="+mn-ea"/>
                <a:cs typeface="+mn-cs"/>
              </a:defRPr>
            </a:lvl1pPr>
          </a:lstStyle>
          <a:p>
            <a:pPr lvl="0"/>
            <a:r>
              <a:rPr lang="nl-NL" dirty="0"/>
              <a:t>Titel</a:t>
            </a:r>
          </a:p>
        </p:txBody>
      </p:sp>
    </p:spTree>
    <p:extLst>
      <p:ext uri="{BB962C8B-B14F-4D97-AF65-F5344CB8AC3E}">
        <p14:creationId xmlns:p14="http://schemas.microsoft.com/office/powerpoint/2010/main" val="24972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0% Grafie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1340" y="531341"/>
            <a:ext cx="6203289" cy="496565"/>
          </a:xfrm>
        </p:spPr>
        <p:txBody>
          <a:bodyPr/>
          <a:lstStyle/>
          <a:p>
            <a:r>
              <a:rPr lang="nl-NL" dirty="0"/>
              <a:t>Klik hier om een titel in te voegen</a:t>
            </a:r>
          </a:p>
        </p:txBody>
      </p:sp>
      <p:sp>
        <p:nvSpPr>
          <p:cNvPr id="6" name="Tijdelijke aanduiding voor dianummer 5"/>
          <p:cNvSpPr>
            <a:spLocks noGrp="1"/>
          </p:cNvSpPr>
          <p:nvPr>
            <p:ph type="sldNum" sz="quarter" idx="12"/>
          </p:nvPr>
        </p:nvSpPr>
        <p:spPr/>
        <p:txBody>
          <a:bodyPr/>
          <a:lstStyle/>
          <a:p>
            <a:fld id="{2D5FBA41-AFD5-4B00-AC98-55F0A9A32C4E}" type="slidenum">
              <a:rPr lang="nl-NL" smtClean="0"/>
              <a:t>‹nr.›</a:t>
            </a:fld>
            <a:endParaRPr lang="nl-NL"/>
          </a:p>
        </p:txBody>
      </p:sp>
      <p:sp>
        <p:nvSpPr>
          <p:cNvPr id="8" name="Tijdelijke aanduiding voor tekst 7"/>
          <p:cNvSpPr>
            <a:spLocks noGrp="1"/>
          </p:cNvSpPr>
          <p:nvPr>
            <p:ph type="body" sz="quarter" idx="13" hasCustomPrompt="1"/>
          </p:nvPr>
        </p:nvSpPr>
        <p:spPr>
          <a:xfrm>
            <a:off x="531340" y="951113"/>
            <a:ext cx="6203289" cy="284560"/>
          </a:xfrm>
        </p:spPr>
        <p:txBody>
          <a:bodyPr>
            <a:noAutofit/>
          </a:bodyPr>
          <a:lstStyle>
            <a:lvl1pPr>
              <a:defRPr sz="1800" b="1">
                <a:solidFill>
                  <a:schemeClr val="accent2"/>
                </a:solidFill>
              </a:defRPr>
            </a:lvl1pPr>
          </a:lstStyle>
          <a:p>
            <a:pPr lvl="0"/>
            <a:r>
              <a:rPr lang="nl-NL" dirty="0"/>
              <a:t>Subtitel</a:t>
            </a:r>
          </a:p>
        </p:txBody>
      </p:sp>
      <p:sp>
        <p:nvSpPr>
          <p:cNvPr id="7" name="Tijdelijke aanduiding voor grafiek 6"/>
          <p:cNvSpPr>
            <a:spLocks noGrp="1"/>
          </p:cNvSpPr>
          <p:nvPr>
            <p:ph type="chart" sz="quarter" idx="16" hasCustomPrompt="1"/>
          </p:nvPr>
        </p:nvSpPr>
        <p:spPr>
          <a:xfrm>
            <a:off x="525164" y="1447679"/>
            <a:ext cx="11114386" cy="4064122"/>
          </a:xfrm>
          <a:solidFill>
            <a:schemeClr val="bg1">
              <a:lumMod val="95000"/>
            </a:schemeClr>
          </a:solidFill>
          <a:ln>
            <a:noFill/>
          </a:ln>
        </p:spPr>
        <p:txBody>
          <a:bodyPr bIns="288000" anchor="ctr"/>
          <a:lstStyle>
            <a:lvl1pPr algn="ctr">
              <a:lnSpc>
                <a:spcPct val="300000"/>
              </a:lnSpc>
              <a:defRPr/>
            </a:lvl1pPr>
          </a:lstStyle>
          <a:p>
            <a:r>
              <a:rPr lang="nl-NL" dirty="0"/>
              <a:t>Klik hier op het icoon</a:t>
            </a:r>
            <a:br>
              <a:rPr lang="nl-NL" dirty="0"/>
            </a:br>
            <a:r>
              <a:rPr lang="nl-NL" dirty="0"/>
              <a:t>een grafiek in te voegen</a:t>
            </a:r>
          </a:p>
        </p:txBody>
      </p:sp>
      <p:sp>
        <p:nvSpPr>
          <p:cNvPr id="49" name="Rechthoek 48"/>
          <p:cNvSpPr/>
          <p:nvPr userDrawn="1"/>
        </p:nvSpPr>
        <p:spPr>
          <a:xfrm>
            <a:off x="7692571" y="-446643"/>
            <a:ext cx="4499429"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100% GRAFIEK</a:t>
            </a:r>
          </a:p>
        </p:txBody>
      </p:sp>
      <p:grpSp>
        <p:nvGrpSpPr>
          <p:cNvPr id="50" name="Groep 49"/>
          <p:cNvGrpSpPr/>
          <p:nvPr userDrawn="1"/>
        </p:nvGrpSpPr>
        <p:grpSpPr>
          <a:xfrm>
            <a:off x="12435216" y="14897"/>
            <a:ext cx="2716339" cy="3676571"/>
            <a:chOff x="12435216" y="14897"/>
            <a:chExt cx="2716339" cy="3676571"/>
          </a:xfrm>
        </p:grpSpPr>
        <p:sp>
          <p:nvSpPr>
            <p:cNvPr id="51" name="Rechthoek 50"/>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dirty="0">
                  <a:solidFill>
                    <a:schemeClr val="accent1"/>
                  </a:solidFill>
                  <a:latin typeface="Segoe UI Light" panose="020B0502040204020203" pitchFamily="34" charset="0"/>
                  <a:cs typeface="Segoe UI Light" panose="020B0502040204020203" pitchFamily="34" charset="0"/>
                </a:rPr>
                <a:t>Grafiek INVOEGEN</a:t>
              </a:r>
            </a:p>
          </p:txBody>
        </p:sp>
        <p:sp>
          <p:nvSpPr>
            <p:cNvPr id="52"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Segoe UI Light" panose="020B0502040204020203" pitchFamily="34" charset="0"/>
                  <a:cs typeface="Segoe UI Light" panose="020B0502040204020203" pitchFamily="34" charset="0"/>
                </a:rPr>
                <a:t>Indien nodig, verwijder de bestaande grafiek. Klik op het pictogram om </a:t>
              </a:r>
              <a:br>
                <a:rPr lang="nl-NL" sz="1200" kern="0" noProof="0" dirty="0">
                  <a:latin typeface="Segoe UI Light" panose="020B0502040204020203" pitchFamily="34" charset="0"/>
                  <a:cs typeface="Segoe UI Light" panose="020B0502040204020203" pitchFamily="34" charset="0"/>
                </a:rPr>
              </a:br>
              <a:r>
                <a:rPr lang="nl-NL" sz="1200" kern="0" noProof="0" dirty="0">
                  <a:latin typeface="Segoe UI Light" panose="020B0502040204020203" pitchFamily="34" charset="0"/>
                  <a:cs typeface="Segoe UI Light" panose="020B0502040204020203" pitchFamily="34" charset="0"/>
                </a:rPr>
                <a:t>een grafiek in te voegen</a:t>
              </a:r>
              <a:br>
                <a:rPr lang="nl-NL" sz="1200" kern="0" noProof="0" dirty="0">
                  <a:latin typeface="Segoe UI Light" panose="020B0502040204020203" pitchFamily="34" charset="0"/>
                  <a:cs typeface="Segoe UI Light" panose="020B0502040204020203" pitchFamily="34" charset="0"/>
                </a:rPr>
              </a:br>
              <a:r>
                <a:rPr lang="nl-NL" sz="1100" i="1" kern="0" noProof="0" dirty="0">
                  <a:latin typeface="Segoe UI Light" panose="020B0502040204020203" pitchFamily="34" charset="0"/>
                  <a:cs typeface="Segoe UI Light" panose="020B0502040204020203" pitchFamily="34" charset="0"/>
                </a:rPr>
                <a:t>(zie onderstaand voorbeeld).</a:t>
              </a:r>
            </a:p>
          </p:txBody>
        </p:sp>
        <p:sp>
          <p:nvSpPr>
            <p:cNvPr id="53"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Segoe UI Light" panose="020B0502040204020203" pitchFamily="34" charset="0"/>
                  <a:cs typeface="Segoe UI Light" panose="020B0502040204020203" pitchFamily="34" charset="0"/>
                </a:rPr>
                <a:t>Selecteer de afbeelding die u wilt invoegen en klik op </a:t>
              </a:r>
              <a:r>
                <a:rPr lang="nl-NL" sz="1200" b="1" kern="0" noProof="0" dirty="0">
                  <a:latin typeface="Segoe UI Light" panose="020B0502040204020203" pitchFamily="34" charset="0"/>
                  <a:cs typeface="Segoe UI Light" panose="020B0502040204020203" pitchFamily="34" charset="0"/>
                </a:rPr>
                <a:t>‘Invoegen’</a:t>
              </a:r>
            </a:p>
          </p:txBody>
        </p:sp>
        <p:sp>
          <p:nvSpPr>
            <p:cNvPr id="54" name="Ovaal 53"/>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55" name="Ovaal 54"/>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56" name="Rechte verbindingslijn 55"/>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57" name="Rechte verbindingslijn 56"/>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58" name="Rechte verbindingslijn 57"/>
            <p:cNvCxnSpPr/>
            <p:nvPr/>
          </p:nvCxnSpPr>
          <p:spPr>
            <a:xfrm>
              <a:off x="12444679" y="3691468"/>
              <a:ext cx="2706875" cy="0"/>
            </a:xfrm>
            <a:prstGeom prst="line">
              <a:avLst/>
            </a:prstGeom>
            <a:noFill/>
            <a:ln w="9525" cap="flat" cmpd="sng" algn="ctr">
              <a:solidFill>
                <a:schemeClr val="accent1"/>
              </a:solidFill>
              <a:prstDash val="solid"/>
            </a:ln>
            <a:effectLst/>
          </p:spPr>
        </p:cxnSp>
        <p:grpSp>
          <p:nvGrpSpPr>
            <p:cNvPr id="59" name="Groep 58"/>
            <p:cNvGrpSpPr/>
            <p:nvPr/>
          </p:nvGrpSpPr>
          <p:grpSpPr>
            <a:xfrm>
              <a:off x="12450571" y="3301369"/>
              <a:ext cx="1002992" cy="267962"/>
              <a:chOff x="13560784" y="3471416"/>
              <a:chExt cx="1114138" cy="297656"/>
            </a:xfrm>
          </p:grpSpPr>
          <p:sp>
            <p:nvSpPr>
              <p:cNvPr id="64" name="Afgeronde rechthoek 63"/>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latin typeface="Segoe UI Light" panose="020B0502040204020203" pitchFamily="34" charset="0"/>
                </a:endParaRPr>
              </a:p>
            </p:txBody>
          </p:sp>
          <p:sp>
            <p:nvSpPr>
              <p:cNvPr id="65" name="Tekstvak 64"/>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dirty="0">
                    <a:latin typeface="Segoe UI Light" panose="020B0502040204020203" pitchFamily="34" charset="0"/>
                  </a:rPr>
                  <a:t>Invoegen</a:t>
                </a:r>
              </a:p>
            </p:txBody>
          </p:sp>
          <p:cxnSp>
            <p:nvCxnSpPr>
              <p:cNvPr id="66" name="Rechte verbindingslijn 65"/>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Gelijkbenige driehoek 66"/>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dirty="0">
                  <a:latin typeface="Segoe UI Light" panose="020B0502040204020203" pitchFamily="34" charset="0"/>
                </a:endParaRPr>
              </a:p>
            </p:txBody>
          </p:sp>
        </p:grpSp>
        <p:grpSp>
          <p:nvGrpSpPr>
            <p:cNvPr id="60" name="Groep 59"/>
            <p:cNvGrpSpPr/>
            <p:nvPr userDrawn="1"/>
          </p:nvGrpSpPr>
          <p:grpSpPr>
            <a:xfrm>
              <a:off x="12435216" y="1678012"/>
              <a:ext cx="372535" cy="405517"/>
              <a:chOff x="12468049" y="1754144"/>
              <a:chExt cx="339072" cy="369091"/>
            </a:xfrm>
          </p:grpSpPr>
          <p:sp>
            <p:nvSpPr>
              <p:cNvPr id="61" name="Rechthoek 60"/>
              <p:cNvSpPr/>
              <p:nvPr userDrawn="1"/>
            </p:nvSpPr>
            <p:spPr>
              <a:xfrm>
                <a:off x="12468049" y="1869625"/>
                <a:ext cx="92751" cy="253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sp>
            <p:nvSpPr>
              <p:cNvPr id="62" name="Rechthoek 61"/>
              <p:cNvSpPr/>
              <p:nvPr userDrawn="1"/>
            </p:nvSpPr>
            <p:spPr>
              <a:xfrm>
                <a:off x="12590223" y="1754144"/>
                <a:ext cx="92751" cy="369091"/>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sp>
            <p:nvSpPr>
              <p:cNvPr id="63" name="Rechthoek 62"/>
              <p:cNvSpPr/>
              <p:nvPr userDrawn="1"/>
            </p:nvSpPr>
            <p:spPr>
              <a:xfrm>
                <a:off x="12714370" y="1836322"/>
                <a:ext cx="92751" cy="28691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grpSp>
      </p:grpSp>
    </p:spTree>
    <p:extLst>
      <p:ext uri="{BB962C8B-B14F-4D97-AF65-F5344CB8AC3E}">
        <p14:creationId xmlns:p14="http://schemas.microsoft.com/office/powerpoint/2010/main" val="17611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kst + 50% Tab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1340" y="531341"/>
            <a:ext cx="6203289" cy="496565"/>
          </a:xfrm>
        </p:spPr>
        <p:txBody>
          <a:bodyPr/>
          <a:lstStyle/>
          <a:p>
            <a:r>
              <a:rPr lang="nl-NL" dirty="0"/>
              <a:t>Klik hier om een titel in te voegen</a:t>
            </a:r>
          </a:p>
        </p:txBody>
      </p:sp>
      <p:sp>
        <p:nvSpPr>
          <p:cNvPr id="6" name="Tijdelijke aanduiding voor dianummer 5"/>
          <p:cNvSpPr>
            <a:spLocks noGrp="1"/>
          </p:cNvSpPr>
          <p:nvPr>
            <p:ph type="sldNum" sz="quarter" idx="12"/>
          </p:nvPr>
        </p:nvSpPr>
        <p:spPr/>
        <p:txBody>
          <a:bodyPr/>
          <a:lstStyle/>
          <a:p>
            <a:fld id="{2D5FBA41-AFD5-4B00-AC98-55F0A9A32C4E}" type="slidenum">
              <a:rPr lang="nl-NL" smtClean="0"/>
              <a:t>‹nr.›</a:t>
            </a:fld>
            <a:endParaRPr lang="nl-NL"/>
          </a:p>
        </p:txBody>
      </p:sp>
      <p:sp>
        <p:nvSpPr>
          <p:cNvPr id="8" name="Tijdelijke aanduiding voor tekst 7"/>
          <p:cNvSpPr>
            <a:spLocks noGrp="1"/>
          </p:cNvSpPr>
          <p:nvPr>
            <p:ph type="body" sz="quarter" idx="13" hasCustomPrompt="1"/>
          </p:nvPr>
        </p:nvSpPr>
        <p:spPr>
          <a:xfrm>
            <a:off x="531340" y="951113"/>
            <a:ext cx="6203289" cy="284560"/>
          </a:xfrm>
        </p:spPr>
        <p:txBody>
          <a:bodyPr>
            <a:noAutofit/>
          </a:bodyPr>
          <a:lstStyle>
            <a:lvl1pPr>
              <a:defRPr sz="1800" b="1">
                <a:solidFill>
                  <a:schemeClr val="accent2"/>
                </a:solidFill>
              </a:defRPr>
            </a:lvl1pPr>
          </a:lstStyle>
          <a:p>
            <a:pPr lvl="0"/>
            <a:r>
              <a:rPr lang="nl-NL" dirty="0"/>
              <a:t>Subtitel</a:t>
            </a:r>
          </a:p>
        </p:txBody>
      </p:sp>
      <p:sp>
        <p:nvSpPr>
          <p:cNvPr id="10" name="Tijdelijke aanduiding voor tekst 9"/>
          <p:cNvSpPr>
            <a:spLocks noGrp="1"/>
          </p:cNvSpPr>
          <p:nvPr>
            <p:ph type="body" sz="quarter" idx="14"/>
          </p:nvPr>
        </p:nvSpPr>
        <p:spPr>
          <a:xfrm>
            <a:off x="525164" y="1447800"/>
            <a:ext cx="5621636" cy="40644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tabel 6"/>
          <p:cNvSpPr>
            <a:spLocks noGrp="1"/>
          </p:cNvSpPr>
          <p:nvPr>
            <p:ph type="tbl" sz="quarter" idx="15" hasCustomPrompt="1"/>
          </p:nvPr>
        </p:nvSpPr>
        <p:spPr>
          <a:xfrm>
            <a:off x="6512892" y="1447678"/>
            <a:ext cx="5126400" cy="4064400"/>
          </a:xfrm>
          <a:solidFill>
            <a:schemeClr val="bg1">
              <a:lumMod val="95000"/>
            </a:schemeClr>
          </a:solidFill>
          <a:ln>
            <a:noFill/>
          </a:ln>
        </p:spPr>
        <p:txBody>
          <a:bodyPr bIns="288000" anchor="ctr"/>
          <a:lstStyle>
            <a:lvl1pPr algn="ctr">
              <a:lnSpc>
                <a:spcPct val="300000"/>
              </a:lnSpc>
              <a:defRPr/>
            </a:lvl1pPr>
          </a:lstStyle>
          <a:p>
            <a:r>
              <a:rPr lang="nl-NL" dirty="0"/>
              <a:t>Klik hier op het icoon</a:t>
            </a:r>
            <a:br>
              <a:rPr lang="nl-NL" dirty="0"/>
            </a:br>
            <a:r>
              <a:rPr lang="nl-NL" dirty="0"/>
              <a:t>een tabel in te voegen</a:t>
            </a:r>
          </a:p>
        </p:txBody>
      </p:sp>
      <p:sp>
        <p:nvSpPr>
          <p:cNvPr id="14" name="Rechthoek 13"/>
          <p:cNvSpPr/>
          <p:nvPr userDrawn="1"/>
        </p:nvSpPr>
        <p:spPr>
          <a:xfrm>
            <a:off x="7692571" y="-446643"/>
            <a:ext cx="4499429"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50%</a:t>
            </a:r>
            <a:r>
              <a:rPr lang="nl-NL" sz="2000" b="1" baseline="0" dirty="0">
                <a:solidFill>
                  <a:schemeClr val="accent1"/>
                </a:solidFill>
              </a:rPr>
              <a:t> TEKST + 50% TABEL</a:t>
            </a:r>
            <a:endParaRPr lang="nl-NL" sz="2000" b="1" dirty="0">
              <a:solidFill>
                <a:schemeClr val="accent1"/>
              </a:solidFill>
            </a:endParaRPr>
          </a:p>
        </p:txBody>
      </p:sp>
      <p:grpSp>
        <p:nvGrpSpPr>
          <p:cNvPr id="15" name="Instructie Tekst"/>
          <p:cNvGrpSpPr/>
          <p:nvPr userDrawn="1"/>
        </p:nvGrpSpPr>
        <p:grpSpPr>
          <a:xfrm>
            <a:off x="-2916113" y="0"/>
            <a:ext cx="2688057" cy="3772106"/>
            <a:chOff x="-2959433" y="-5444"/>
            <a:chExt cx="2688057" cy="3772106"/>
          </a:xfrm>
        </p:grpSpPr>
        <p:sp>
          <p:nvSpPr>
            <p:cNvPr id="16" name="Rechthoek 15"/>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rPr>
                <a:t>TEKST NIVEAUS</a:t>
              </a:r>
            </a:p>
          </p:txBody>
        </p:sp>
        <p:sp>
          <p:nvSpPr>
            <p:cNvPr id="17"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8775" marR="0" lvl="2" indent="-176213" algn="l" defTabSz="914400" rtl="0" eaLnBrk="1" fontAlgn="auto" latinLnBrk="0" hangingPunct="1">
                <a:lnSpc>
                  <a:spcPct val="90000"/>
                </a:lnSpc>
                <a:spcBef>
                  <a:spcPts val="500"/>
                </a:spcBef>
                <a:spcAft>
                  <a:spcPts val="500"/>
                </a:spcAft>
                <a:buClr>
                  <a:schemeClr val="accent1"/>
                </a:buClr>
                <a:buSzPct val="100000"/>
                <a:buFont typeface="Wingdings" panose="05000000000000000000" pitchFamily="2" charset="2"/>
                <a:buChar char="§"/>
                <a:tabLst/>
                <a:defRPr/>
              </a:pPr>
              <a:r>
                <a:rPr lang="nl-NL" sz="1200" kern="1200" noProof="0" dirty="0">
                  <a:solidFill>
                    <a:schemeClr val="tx1"/>
                  </a:solidFill>
                  <a:latin typeface="+mn-lt"/>
                  <a:ea typeface="+mn-ea"/>
                  <a:cs typeface="+mn-cs"/>
                </a:rPr>
                <a:t>Sub </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20" name="Ovaal 19"/>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1</a:t>
              </a:r>
            </a:p>
          </p:txBody>
        </p:sp>
        <p:sp>
          <p:nvSpPr>
            <p:cNvPr id="22" name="Ovaal 21"/>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2</a:t>
              </a:r>
            </a:p>
          </p:txBody>
        </p:sp>
        <p:sp>
          <p:nvSpPr>
            <p:cNvPr id="23" name="Ovaal 22"/>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3</a:t>
              </a:r>
            </a:p>
          </p:txBody>
        </p:sp>
        <p:sp>
          <p:nvSpPr>
            <p:cNvPr id="24" name="Ovaal 23"/>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4</a:t>
              </a:r>
            </a:p>
          </p:txBody>
        </p:sp>
        <p:sp>
          <p:nvSpPr>
            <p:cNvPr id="25"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900"/>
                </a:spcBef>
                <a:spcAft>
                  <a:spcPts val="900"/>
                </a:spcAft>
                <a:buClr>
                  <a:schemeClr val="tx2"/>
                </a:buClr>
                <a:buSzPct val="100000"/>
                <a:buFont typeface="Arial" panose="020B0604020202020204" pitchFamily="34" charset="0"/>
                <a:buNone/>
                <a:tabLst>
                  <a:tab pos="263525" algn="l"/>
                </a:tabLst>
                <a:defRPr/>
              </a:pPr>
              <a:r>
                <a:rPr lang="nl-NL" sz="1200" kern="1200" noProof="0" dirty="0">
                  <a:solidFill>
                    <a:schemeClr val="tx1"/>
                  </a:solidFill>
                  <a:latin typeface="+mn-lt"/>
                  <a:ea typeface="+mn-ea"/>
                  <a:cs typeface="+mn-cs"/>
                </a:rPr>
                <a:t>Platte tekst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26"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914400" rtl="0" eaLnBrk="1" fontAlgn="auto" latinLnBrk="0" hangingPunct="1">
                <a:lnSpc>
                  <a:spcPct val="90000"/>
                </a:lnSpc>
                <a:spcBef>
                  <a:spcPts val="800"/>
                </a:spcBef>
                <a:spcAft>
                  <a:spcPts val="900"/>
                </a:spcAft>
                <a:buClr>
                  <a:schemeClr val="accent1"/>
                </a:buClr>
                <a:buSzTx/>
                <a:buFont typeface="Wingdings" panose="05000000000000000000" pitchFamily="2" charset="2"/>
                <a:buChar char="§"/>
                <a:tabLst>
                  <a:tab pos="4394200" algn="l"/>
                </a:tabLst>
                <a:defRPr/>
              </a:pP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27"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lang="nl-NL" sz="1400" b="1" kern="1200" baseline="0" noProof="0" dirty="0">
                  <a:solidFill>
                    <a:schemeClr val="accent2"/>
                  </a:solidFill>
                  <a:latin typeface="+mn-lt"/>
                  <a:ea typeface="+mn-ea"/>
                  <a:cs typeface="+mn-cs"/>
                </a:rPr>
                <a:t>Kopje (18 </a:t>
              </a:r>
              <a:r>
                <a:rPr lang="nl-NL" sz="1400" b="1" kern="1200" baseline="0" noProof="0" dirty="0" err="1">
                  <a:solidFill>
                    <a:schemeClr val="accent2"/>
                  </a:solidFill>
                  <a:latin typeface="+mn-lt"/>
                  <a:ea typeface="+mn-ea"/>
                  <a:cs typeface="+mn-cs"/>
                </a:rPr>
                <a:t>pt</a:t>
              </a:r>
              <a:r>
                <a:rPr lang="nl-NL" sz="1400" b="1" kern="1200" baseline="0" noProof="0" dirty="0">
                  <a:solidFill>
                    <a:schemeClr val="accent2"/>
                  </a:solidFill>
                  <a:latin typeface="+mn-lt"/>
                  <a:ea typeface="+mn-ea"/>
                  <a:cs typeface="+mn-cs"/>
                </a:rPr>
                <a:t>.)</a:t>
              </a:r>
            </a:p>
          </p:txBody>
        </p:sp>
        <p:cxnSp>
          <p:nvCxnSpPr>
            <p:cNvPr id="28" name="Rechte verbindingslijn 27"/>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29" name="Rechte verbindingslijn 28"/>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30" name="Rechte verbindingslijn 29"/>
            <p:cNvCxnSpPr/>
            <p:nvPr userDrawn="1"/>
          </p:nvCxnSpPr>
          <p:spPr>
            <a:xfrm>
              <a:off x="-2959100" y="3766662"/>
              <a:ext cx="2661379" cy="0"/>
            </a:xfrm>
            <a:prstGeom prst="line">
              <a:avLst/>
            </a:prstGeom>
            <a:noFill/>
            <a:ln w="9525" cap="flat" cmpd="sng" algn="ctr">
              <a:solidFill>
                <a:schemeClr val="accent1"/>
              </a:solidFill>
              <a:prstDash val="solid"/>
            </a:ln>
            <a:effectLst/>
          </p:spPr>
        </p:cxnSp>
        <p:grpSp>
          <p:nvGrpSpPr>
            <p:cNvPr id="31" name="Groep 30"/>
            <p:cNvGrpSpPr/>
            <p:nvPr userDrawn="1"/>
          </p:nvGrpSpPr>
          <p:grpSpPr>
            <a:xfrm>
              <a:off x="-1948476" y="816741"/>
              <a:ext cx="409108" cy="427699"/>
              <a:chOff x="-1085063" y="758027"/>
              <a:chExt cx="633799" cy="622540"/>
            </a:xfrm>
          </p:grpSpPr>
          <p:sp>
            <p:nvSpPr>
              <p:cNvPr id="79" name="Afgeronde rechthoek 78"/>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80" name="Groep 79"/>
              <p:cNvGrpSpPr/>
              <p:nvPr userDrawn="1"/>
            </p:nvGrpSpPr>
            <p:grpSpPr>
              <a:xfrm>
                <a:off x="-977746" y="864082"/>
                <a:ext cx="419166" cy="410430"/>
                <a:chOff x="6366933" y="309013"/>
                <a:chExt cx="1901295" cy="1861668"/>
              </a:xfrm>
              <a:solidFill>
                <a:srgbClr val="000000"/>
              </a:solidFill>
            </p:grpSpPr>
            <p:sp>
              <p:nvSpPr>
                <p:cNvPr id="81" name="Rechthoek 80"/>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2" name="Rechthoek 81"/>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3" name="Rechthoek 82"/>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4" name="Rechthoek 83"/>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5" name="Rechthoek 84"/>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6" name="Rechthoek 85"/>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7" name="Rechthoek 86"/>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8" name="Rechthoek 87"/>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9" name="Rechthoek 88"/>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0" name="Rechthoek 89"/>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1" name="Vrije vorm 90"/>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nvGrpSpPr>
            <p:cNvPr id="32" name="Groep 31"/>
            <p:cNvGrpSpPr/>
            <p:nvPr/>
          </p:nvGrpSpPr>
          <p:grpSpPr>
            <a:xfrm>
              <a:off x="-2950232" y="1207835"/>
              <a:ext cx="532929" cy="509563"/>
              <a:chOff x="-2880382" y="802341"/>
              <a:chExt cx="532929" cy="509563"/>
            </a:xfrm>
          </p:grpSpPr>
          <p:sp>
            <p:nvSpPr>
              <p:cNvPr id="57" name="Rechthoek 56"/>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pic>
            <p:nvPicPr>
              <p:cNvPr id="5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0" name="Groep 59"/>
              <p:cNvGrpSpPr/>
              <p:nvPr/>
            </p:nvGrpSpPr>
            <p:grpSpPr>
              <a:xfrm>
                <a:off x="-2802433" y="1123442"/>
                <a:ext cx="132915" cy="104889"/>
                <a:chOff x="-2796392" y="1123442"/>
                <a:chExt cx="120832" cy="104889"/>
              </a:xfrm>
            </p:grpSpPr>
            <p:sp>
              <p:nvSpPr>
                <p:cNvPr id="74" name="Rechthoek 73"/>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75" name="Rechthoek 74"/>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76" name="Rechthoek 75"/>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77" name="Rechthoek 76"/>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78" name="Rechthoek 77"/>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61" name="Groep 60"/>
              <p:cNvGrpSpPr/>
              <p:nvPr/>
            </p:nvGrpSpPr>
            <p:grpSpPr>
              <a:xfrm>
                <a:off x="-2575435" y="1123442"/>
                <a:ext cx="133931" cy="104889"/>
                <a:chOff x="-2556734" y="1123442"/>
                <a:chExt cx="147324" cy="104889"/>
              </a:xfrm>
            </p:grpSpPr>
            <p:grpSp>
              <p:nvGrpSpPr>
                <p:cNvPr id="62" name="Groep 61"/>
                <p:cNvGrpSpPr/>
                <p:nvPr/>
              </p:nvGrpSpPr>
              <p:grpSpPr>
                <a:xfrm>
                  <a:off x="-2556734" y="1123442"/>
                  <a:ext cx="68206" cy="104889"/>
                  <a:chOff x="-2796392" y="1123442"/>
                  <a:chExt cx="120832" cy="104889"/>
                </a:xfrm>
              </p:grpSpPr>
              <p:sp>
                <p:nvSpPr>
                  <p:cNvPr id="69" name="Rechthoek 68"/>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70" name="Rechthoek 69"/>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71" name="Rechthoek 70"/>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72" name="Rechthoek 71"/>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73" name="Rechthoek 72"/>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63" name="Groep 62"/>
                <p:cNvGrpSpPr/>
                <p:nvPr/>
              </p:nvGrpSpPr>
              <p:grpSpPr>
                <a:xfrm>
                  <a:off x="-2477616" y="1123442"/>
                  <a:ext cx="68206" cy="104889"/>
                  <a:chOff x="-2796392" y="1123442"/>
                  <a:chExt cx="120832" cy="104889"/>
                </a:xfrm>
              </p:grpSpPr>
              <p:sp>
                <p:nvSpPr>
                  <p:cNvPr id="64" name="Rechthoek 63"/>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65" name="Rechthoek 64"/>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66" name="Rechthoek 65"/>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67" name="Rechthoek 66"/>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68" name="Rechthoek 67"/>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grpSp>
          <p:nvGrpSpPr>
            <p:cNvPr id="33" name="Groep 32"/>
            <p:cNvGrpSpPr/>
            <p:nvPr userDrawn="1"/>
          </p:nvGrpSpPr>
          <p:grpSpPr>
            <a:xfrm>
              <a:off x="-1948476" y="1281164"/>
              <a:ext cx="413704" cy="427699"/>
              <a:chOff x="-1845083" y="758027"/>
              <a:chExt cx="633799" cy="622540"/>
            </a:xfrm>
          </p:grpSpPr>
          <p:sp>
            <p:nvSpPr>
              <p:cNvPr id="44" name="Afgeronde rechthoek 43"/>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45" name="Groep 44"/>
              <p:cNvGrpSpPr/>
              <p:nvPr userDrawn="1"/>
            </p:nvGrpSpPr>
            <p:grpSpPr>
              <a:xfrm>
                <a:off x="-1737766" y="864082"/>
                <a:ext cx="419166" cy="410430"/>
                <a:chOff x="3708400" y="309013"/>
                <a:chExt cx="1901295" cy="1861668"/>
              </a:xfrm>
              <a:solidFill>
                <a:srgbClr val="000000"/>
              </a:solidFill>
            </p:grpSpPr>
            <p:sp>
              <p:nvSpPr>
                <p:cNvPr id="46" name="Rechthoek 45"/>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47" name="Rechthoek 46"/>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48" name="Rechthoek 47"/>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49" name="Rechthoek 48"/>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50" name="Rechthoek 49"/>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51" name="Rechthoek 50"/>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52" name="Rechthoek 51"/>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53" name="Rechthoek 52"/>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54" name="Rechthoek 53"/>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55" name="Rechthoek 54"/>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56" name="Vrije vorm 55"/>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cxnSp>
          <p:nvCxnSpPr>
            <p:cNvPr id="34" name="Rechte verbindingslijn 33"/>
            <p:cNvCxnSpPr>
              <a:stCxn id="59" idx="2"/>
              <a:endCxn id="44" idx="1"/>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35" name="Rechte verbindingslijn 34"/>
            <p:cNvCxnSpPr>
              <a:endCxn id="79" idx="1"/>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36"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omhoog</a:t>
              </a:r>
            </a:p>
          </p:txBody>
        </p:sp>
        <p:sp>
          <p:nvSpPr>
            <p:cNvPr id="37"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omlaag</a:t>
              </a:r>
            </a:p>
          </p:txBody>
        </p:sp>
        <p:sp>
          <p:nvSpPr>
            <p:cNvPr id="38" name="Ovaal 37"/>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5</a:t>
              </a:r>
            </a:p>
          </p:txBody>
        </p:sp>
        <p:sp>
          <p:nvSpPr>
            <p:cNvPr id="39"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4" indent="0" algn="l" defTabSz="914400" rtl="0" eaLnBrk="1" fontAlgn="auto" latinLnBrk="0" hangingPunct="1">
                <a:lnSpc>
                  <a:spcPct val="90000"/>
                </a:lnSpc>
                <a:spcBef>
                  <a:spcPts val="500"/>
                </a:spcBef>
                <a:spcAft>
                  <a:spcPts val="500"/>
                </a:spcAft>
                <a:buClrTx/>
                <a:buSzTx/>
                <a:buFont typeface="Arial" panose="020B0604020202020204" pitchFamily="34" charset="0"/>
                <a:buNone/>
                <a:tabLst/>
                <a:defRPr/>
              </a:pPr>
              <a:r>
                <a:rPr lang="nl-NL" sz="1200" b="0" i="1" kern="1200" noProof="0" dirty="0">
                  <a:solidFill>
                    <a:schemeClr val="accent2"/>
                  </a:solidFill>
                  <a:latin typeface="+mn-lt"/>
                  <a:ea typeface="+mn-ea"/>
                  <a:cs typeface="+mn-cs"/>
                </a:rPr>
                <a:t>Cursief (16 </a:t>
              </a:r>
              <a:r>
                <a:rPr lang="nl-NL" sz="1200" b="0" i="1" kern="1200" noProof="0" dirty="0" err="1">
                  <a:solidFill>
                    <a:schemeClr val="accent2"/>
                  </a:solidFill>
                  <a:latin typeface="+mn-lt"/>
                  <a:ea typeface="+mn-ea"/>
                  <a:cs typeface="+mn-cs"/>
                </a:rPr>
                <a:t>pt</a:t>
              </a:r>
              <a:r>
                <a:rPr lang="nl-NL" sz="1200" b="0" i="1" kern="1200" noProof="0" dirty="0">
                  <a:solidFill>
                    <a:schemeClr val="accent2"/>
                  </a:solidFill>
                  <a:latin typeface="+mn-lt"/>
                  <a:ea typeface="+mn-ea"/>
                  <a:cs typeface="+mn-cs"/>
                </a:rPr>
                <a:t>.)</a:t>
              </a:r>
            </a:p>
          </p:txBody>
        </p:sp>
        <p:grpSp>
          <p:nvGrpSpPr>
            <p:cNvPr id="40" name="Groep 39"/>
            <p:cNvGrpSpPr/>
            <p:nvPr/>
          </p:nvGrpSpPr>
          <p:grpSpPr>
            <a:xfrm>
              <a:off x="-2950232" y="816050"/>
              <a:ext cx="528695" cy="344202"/>
              <a:chOff x="-2880382" y="410556"/>
              <a:chExt cx="528695" cy="344202"/>
            </a:xfrm>
          </p:grpSpPr>
          <p:sp>
            <p:nvSpPr>
              <p:cNvPr id="42" name="Afgeronde rechthoek 41"/>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sp>
            <p:nvSpPr>
              <p:cNvPr id="43" name="Vrije vorm 42"/>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Start</a:t>
                </a:r>
              </a:p>
            </p:txBody>
          </p:sp>
        </p:grpSp>
        <p:sp>
          <p:nvSpPr>
            <p:cNvPr id="41"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‘Alinea’</a:t>
              </a:r>
            </a:p>
          </p:txBody>
        </p:sp>
      </p:grpSp>
      <p:grpSp>
        <p:nvGrpSpPr>
          <p:cNvPr id="92" name="Groep 91"/>
          <p:cNvGrpSpPr/>
          <p:nvPr userDrawn="1"/>
        </p:nvGrpSpPr>
        <p:grpSpPr>
          <a:xfrm>
            <a:off x="12441148" y="14897"/>
            <a:ext cx="2710407" cy="3676571"/>
            <a:chOff x="12441148" y="14897"/>
            <a:chExt cx="2710407" cy="3676571"/>
          </a:xfrm>
        </p:grpSpPr>
        <p:sp>
          <p:nvSpPr>
            <p:cNvPr id="93" name="Rechthoek 92"/>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dirty="0">
                  <a:solidFill>
                    <a:schemeClr val="accent1"/>
                  </a:solidFill>
                  <a:latin typeface="Segoe UI Light" panose="020B0502040204020203" pitchFamily="34" charset="0"/>
                  <a:cs typeface="Segoe UI Light" panose="020B0502040204020203" pitchFamily="34" charset="0"/>
                </a:rPr>
                <a:t>Tabel INVOEGEN</a:t>
              </a:r>
            </a:p>
          </p:txBody>
        </p:sp>
        <p:sp>
          <p:nvSpPr>
            <p:cNvPr id="94"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Segoe UI Light" panose="020B0502040204020203" pitchFamily="34" charset="0"/>
                  <a:cs typeface="Segoe UI Light" panose="020B0502040204020203" pitchFamily="34" charset="0"/>
                </a:rPr>
                <a:t>Indien nodig, verwijder de bestaande tabel. Klik op het pictogram om </a:t>
              </a:r>
              <a:br>
                <a:rPr lang="nl-NL" sz="1200" kern="0" noProof="0" dirty="0">
                  <a:latin typeface="Segoe UI Light" panose="020B0502040204020203" pitchFamily="34" charset="0"/>
                  <a:cs typeface="Segoe UI Light" panose="020B0502040204020203" pitchFamily="34" charset="0"/>
                </a:rPr>
              </a:br>
              <a:r>
                <a:rPr lang="nl-NL" sz="1200" kern="0" noProof="0" dirty="0">
                  <a:latin typeface="Segoe UI Light" panose="020B0502040204020203" pitchFamily="34" charset="0"/>
                  <a:cs typeface="Segoe UI Light" panose="020B0502040204020203" pitchFamily="34" charset="0"/>
                </a:rPr>
                <a:t>een tabel in te voegen</a:t>
              </a:r>
              <a:br>
                <a:rPr lang="nl-NL" sz="1200" kern="0" noProof="0" dirty="0">
                  <a:latin typeface="Segoe UI Light" panose="020B0502040204020203" pitchFamily="34" charset="0"/>
                  <a:cs typeface="Segoe UI Light" panose="020B0502040204020203" pitchFamily="34" charset="0"/>
                </a:rPr>
              </a:br>
              <a:r>
                <a:rPr lang="nl-NL" sz="1100" i="1" kern="0" noProof="0" dirty="0">
                  <a:latin typeface="Segoe UI Light" panose="020B0502040204020203" pitchFamily="34" charset="0"/>
                  <a:cs typeface="Segoe UI Light" panose="020B0502040204020203" pitchFamily="34" charset="0"/>
                </a:rPr>
                <a:t>(zie onderstaand voorbeeld).</a:t>
              </a:r>
            </a:p>
          </p:txBody>
        </p:sp>
        <p:sp>
          <p:nvSpPr>
            <p:cNvPr id="95"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Segoe UI Light" panose="020B0502040204020203" pitchFamily="34" charset="0"/>
                  <a:cs typeface="Segoe UI Light" panose="020B0502040204020203" pitchFamily="34" charset="0"/>
                </a:rPr>
                <a:t>Selecteer de tabel die u wilt invoegen en klik op </a:t>
              </a:r>
              <a:r>
                <a:rPr lang="nl-NL" sz="1200" b="1" kern="0" noProof="0" dirty="0">
                  <a:latin typeface="Segoe UI Light" panose="020B0502040204020203" pitchFamily="34" charset="0"/>
                  <a:cs typeface="Segoe UI Light" panose="020B0502040204020203" pitchFamily="34" charset="0"/>
                </a:rPr>
                <a:t>‘Invoegen’</a:t>
              </a:r>
            </a:p>
          </p:txBody>
        </p:sp>
        <p:sp>
          <p:nvSpPr>
            <p:cNvPr id="96" name="Ovaal 95"/>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97" name="Ovaal 96"/>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98" name="Rechte verbindingslijn 97"/>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99" name="Rechte verbindingslijn 98"/>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100" name="Rechte verbindingslijn 99"/>
            <p:cNvCxnSpPr/>
            <p:nvPr/>
          </p:nvCxnSpPr>
          <p:spPr>
            <a:xfrm>
              <a:off x="12444679" y="3691468"/>
              <a:ext cx="2706875" cy="0"/>
            </a:xfrm>
            <a:prstGeom prst="line">
              <a:avLst/>
            </a:prstGeom>
            <a:noFill/>
            <a:ln w="9525" cap="flat" cmpd="sng" algn="ctr">
              <a:solidFill>
                <a:schemeClr val="accent1"/>
              </a:solidFill>
              <a:prstDash val="solid"/>
            </a:ln>
            <a:effectLst/>
          </p:spPr>
        </p:cxnSp>
        <p:grpSp>
          <p:nvGrpSpPr>
            <p:cNvPr id="101" name="Groep 100"/>
            <p:cNvGrpSpPr/>
            <p:nvPr/>
          </p:nvGrpSpPr>
          <p:grpSpPr>
            <a:xfrm>
              <a:off x="12450571" y="3301369"/>
              <a:ext cx="1002992" cy="267962"/>
              <a:chOff x="13560784" y="3471416"/>
              <a:chExt cx="1114138" cy="297656"/>
            </a:xfrm>
          </p:grpSpPr>
          <p:sp>
            <p:nvSpPr>
              <p:cNvPr id="111" name="Afgeronde rechthoek 110"/>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latin typeface="Segoe UI Light" panose="020B0502040204020203" pitchFamily="34" charset="0"/>
                </a:endParaRPr>
              </a:p>
            </p:txBody>
          </p:sp>
          <p:sp>
            <p:nvSpPr>
              <p:cNvPr id="112" name="Tekstvak 111"/>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dirty="0">
                    <a:latin typeface="Segoe UI Light" panose="020B0502040204020203" pitchFamily="34" charset="0"/>
                  </a:rPr>
                  <a:t>Invoegen</a:t>
                </a:r>
              </a:p>
            </p:txBody>
          </p:sp>
          <p:cxnSp>
            <p:nvCxnSpPr>
              <p:cNvPr id="113" name="Rechte verbindingslijn 112"/>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Gelijkbenige driehoek 113"/>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dirty="0">
                  <a:latin typeface="Segoe UI Light" panose="020B0502040204020203" pitchFamily="34" charset="0"/>
                </a:endParaRPr>
              </a:p>
            </p:txBody>
          </p:sp>
        </p:grpSp>
        <p:grpSp>
          <p:nvGrpSpPr>
            <p:cNvPr id="102" name="Groep 101"/>
            <p:cNvGrpSpPr/>
            <p:nvPr userDrawn="1"/>
          </p:nvGrpSpPr>
          <p:grpSpPr>
            <a:xfrm>
              <a:off x="12441148" y="1674386"/>
              <a:ext cx="445181" cy="402106"/>
              <a:chOff x="6072040" y="3376043"/>
              <a:chExt cx="1227920" cy="1109109"/>
            </a:xfrm>
          </p:grpSpPr>
          <p:sp>
            <p:nvSpPr>
              <p:cNvPr id="103" name="Rechthoek 102"/>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sp>
            <p:nvSpPr>
              <p:cNvPr id="104" name="Rechthoek 103"/>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cxnSp>
            <p:nvCxnSpPr>
              <p:cNvPr id="105" name="Rechte verbindingslijn 104"/>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6" name="Rechte verbindingslijn 105"/>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7" name="Rechte verbindingslijn 106"/>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10" name="Rechthoek 109"/>
              <p:cNvSpPr/>
              <p:nvPr userDrawn="1"/>
            </p:nvSpPr>
            <p:spPr>
              <a:xfrm>
                <a:off x="6072040" y="3376043"/>
                <a:ext cx="1227920" cy="1109109"/>
              </a:xfrm>
              <a:prstGeom prst="rect">
                <a:avLst/>
              </a:prstGeom>
              <a:noFill/>
              <a:ln w="1905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grpSp>
      </p:grpSp>
    </p:spTree>
    <p:extLst>
      <p:ext uri="{BB962C8B-B14F-4D97-AF65-F5344CB8AC3E}">
        <p14:creationId xmlns:p14="http://schemas.microsoft.com/office/powerpoint/2010/main" val="273667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0% Tab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1340" y="531341"/>
            <a:ext cx="6203289" cy="496565"/>
          </a:xfrm>
        </p:spPr>
        <p:txBody>
          <a:bodyPr/>
          <a:lstStyle/>
          <a:p>
            <a:r>
              <a:rPr lang="nl-NL" dirty="0"/>
              <a:t>Klik hier om een titel in te voegen</a:t>
            </a:r>
          </a:p>
        </p:txBody>
      </p:sp>
      <p:sp>
        <p:nvSpPr>
          <p:cNvPr id="6" name="Tijdelijke aanduiding voor dianummer 5"/>
          <p:cNvSpPr>
            <a:spLocks noGrp="1"/>
          </p:cNvSpPr>
          <p:nvPr>
            <p:ph type="sldNum" sz="quarter" idx="12"/>
          </p:nvPr>
        </p:nvSpPr>
        <p:spPr/>
        <p:txBody>
          <a:bodyPr/>
          <a:lstStyle/>
          <a:p>
            <a:fld id="{2D5FBA41-AFD5-4B00-AC98-55F0A9A32C4E}" type="slidenum">
              <a:rPr lang="nl-NL" smtClean="0"/>
              <a:t>‹nr.›</a:t>
            </a:fld>
            <a:endParaRPr lang="nl-NL"/>
          </a:p>
        </p:txBody>
      </p:sp>
      <p:sp>
        <p:nvSpPr>
          <p:cNvPr id="8" name="Tijdelijke aanduiding voor tekst 7"/>
          <p:cNvSpPr>
            <a:spLocks noGrp="1"/>
          </p:cNvSpPr>
          <p:nvPr>
            <p:ph type="body" sz="quarter" idx="13" hasCustomPrompt="1"/>
          </p:nvPr>
        </p:nvSpPr>
        <p:spPr>
          <a:xfrm>
            <a:off x="531340" y="951113"/>
            <a:ext cx="6203289" cy="284560"/>
          </a:xfrm>
        </p:spPr>
        <p:txBody>
          <a:bodyPr>
            <a:noAutofit/>
          </a:bodyPr>
          <a:lstStyle>
            <a:lvl1pPr>
              <a:defRPr sz="1800" b="1">
                <a:solidFill>
                  <a:schemeClr val="accent2"/>
                </a:solidFill>
              </a:defRPr>
            </a:lvl1pPr>
          </a:lstStyle>
          <a:p>
            <a:pPr lvl="0"/>
            <a:r>
              <a:rPr lang="nl-NL" dirty="0"/>
              <a:t>Subtitel</a:t>
            </a:r>
          </a:p>
        </p:txBody>
      </p:sp>
      <p:sp>
        <p:nvSpPr>
          <p:cNvPr id="7" name="Tijdelijke aanduiding voor tabel 6"/>
          <p:cNvSpPr>
            <a:spLocks noGrp="1"/>
          </p:cNvSpPr>
          <p:nvPr>
            <p:ph type="tbl" sz="quarter" idx="15" hasCustomPrompt="1"/>
          </p:nvPr>
        </p:nvSpPr>
        <p:spPr>
          <a:xfrm>
            <a:off x="525164" y="1447678"/>
            <a:ext cx="11114128" cy="4064400"/>
          </a:xfrm>
          <a:solidFill>
            <a:schemeClr val="bg1">
              <a:lumMod val="95000"/>
            </a:schemeClr>
          </a:solidFill>
          <a:ln>
            <a:noFill/>
          </a:ln>
        </p:spPr>
        <p:txBody>
          <a:bodyPr bIns="288000" anchor="ctr"/>
          <a:lstStyle>
            <a:lvl1pPr algn="ctr">
              <a:lnSpc>
                <a:spcPct val="300000"/>
              </a:lnSpc>
              <a:defRPr baseline="0"/>
            </a:lvl1pPr>
          </a:lstStyle>
          <a:p>
            <a:r>
              <a:rPr lang="nl-NL" dirty="0"/>
              <a:t>Klik hier op het icoon</a:t>
            </a:r>
            <a:br>
              <a:rPr lang="nl-NL" dirty="0"/>
            </a:br>
            <a:r>
              <a:rPr lang="nl-NL" dirty="0"/>
              <a:t>een tabel in te voegen</a:t>
            </a:r>
          </a:p>
        </p:txBody>
      </p:sp>
      <p:sp>
        <p:nvSpPr>
          <p:cNvPr id="9" name="Rechthoek 8"/>
          <p:cNvSpPr/>
          <p:nvPr userDrawn="1"/>
        </p:nvSpPr>
        <p:spPr>
          <a:xfrm>
            <a:off x="7692571" y="-446643"/>
            <a:ext cx="4499429"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100% TABEL</a:t>
            </a:r>
          </a:p>
        </p:txBody>
      </p:sp>
      <p:grpSp>
        <p:nvGrpSpPr>
          <p:cNvPr id="11" name="Groep 10"/>
          <p:cNvGrpSpPr/>
          <p:nvPr userDrawn="1"/>
        </p:nvGrpSpPr>
        <p:grpSpPr>
          <a:xfrm>
            <a:off x="12441148" y="14897"/>
            <a:ext cx="2710407" cy="3676571"/>
            <a:chOff x="12441148" y="14897"/>
            <a:chExt cx="2710407" cy="3676571"/>
          </a:xfrm>
        </p:grpSpPr>
        <p:sp>
          <p:nvSpPr>
            <p:cNvPr id="12" name="Rechthoek 11"/>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dirty="0">
                  <a:solidFill>
                    <a:schemeClr val="accent1"/>
                  </a:solidFill>
                  <a:latin typeface="Segoe UI Light" panose="020B0502040204020203" pitchFamily="34" charset="0"/>
                  <a:cs typeface="Segoe UI Light" panose="020B0502040204020203" pitchFamily="34" charset="0"/>
                </a:rPr>
                <a:t>Tabel INVOEGEN</a:t>
              </a:r>
            </a:p>
          </p:txBody>
        </p:sp>
        <p:sp>
          <p:nvSpPr>
            <p:cNvPr id="13"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Segoe UI Light" panose="020B0502040204020203" pitchFamily="34" charset="0"/>
                  <a:cs typeface="Segoe UI Light" panose="020B0502040204020203" pitchFamily="34" charset="0"/>
                </a:rPr>
                <a:t>Indien nodig, verwijder de bestaande tabel. Klik op het pictogram om </a:t>
              </a:r>
              <a:br>
                <a:rPr lang="nl-NL" sz="1200" kern="0" noProof="0" dirty="0">
                  <a:latin typeface="Segoe UI Light" panose="020B0502040204020203" pitchFamily="34" charset="0"/>
                  <a:cs typeface="Segoe UI Light" panose="020B0502040204020203" pitchFamily="34" charset="0"/>
                </a:rPr>
              </a:br>
              <a:r>
                <a:rPr lang="nl-NL" sz="1200" kern="0" noProof="0" dirty="0">
                  <a:latin typeface="Segoe UI Light" panose="020B0502040204020203" pitchFamily="34" charset="0"/>
                  <a:cs typeface="Segoe UI Light" panose="020B0502040204020203" pitchFamily="34" charset="0"/>
                </a:rPr>
                <a:t>een tabel in te voegen</a:t>
              </a:r>
              <a:br>
                <a:rPr lang="nl-NL" sz="1200" kern="0" noProof="0" dirty="0">
                  <a:latin typeface="Segoe UI Light" panose="020B0502040204020203" pitchFamily="34" charset="0"/>
                  <a:cs typeface="Segoe UI Light" panose="020B0502040204020203" pitchFamily="34" charset="0"/>
                </a:rPr>
              </a:br>
              <a:r>
                <a:rPr lang="nl-NL" sz="1100" i="1" kern="0" noProof="0" dirty="0">
                  <a:latin typeface="Segoe UI Light" panose="020B0502040204020203" pitchFamily="34" charset="0"/>
                  <a:cs typeface="Segoe UI Light" panose="020B0502040204020203" pitchFamily="34" charset="0"/>
                </a:rPr>
                <a:t>(zie onderstaand voorbeeld).</a:t>
              </a:r>
            </a:p>
          </p:txBody>
        </p:sp>
        <p:sp>
          <p:nvSpPr>
            <p:cNvPr id="14"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Segoe UI Light" panose="020B0502040204020203" pitchFamily="34" charset="0"/>
                  <a:cs typeface="Segoe UI Light" panose="020B0502040204020203" pitchFamily="34" charset="0"/>
                </a:rPr>
                <a:t>Selecteer de tabel die u wilt invoegen en klik op </a:t>
              </a:r>
              <a:r>
                <a:rPr lang="nl-NL" sz="1200" b="1" kern="0" noProof="0" dirty="0">
                  <a:latin typeface="Segoe UI Light" panose="020B0502040204020203" pitchFamily="34" charset="0"/>
                  <a:cs typeface="Segoe UI Light" panose="020B0502040204020203" pitchFamily="34" charset="0"/>
                </a:rPr>
                <a:t>‘Invoegen’</a:t>
              </a:r>
            </a:p>
          </p:txBody>
        </p:sp>
        <p:sp>
          <p:nvSpPr>
            <p:cNvPr id="15" name="Ovaal 14"/>
            <p:cNvSpPr/>
            <p:nvPr/>
          </p:nvSpPr>
          <p:spPr>
            <a:xfrm>
              <a:off x="12441150" y="379292"/>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6" name="Ovaal 15"/>
            <p:cNvSpPr/>
            <p:nvPr/>
          </p:nvSpPr>
          <p:spPr>
            <a:xfrm>
              <a:off x="12441150" y="2337208"/>
              <a:ext cx="327206" cy="327206"/>
            </a:xfrm>
            <a:prstGeom prst="ellipse">
              <a:avLst/>
            </a:prstGeom>
            <a:solidFill>
              <a:schemeClr val="accent1"/>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17" name="Rechte verbindingslijn 16"/>
            <p:cNvCxnSpPr/>
            <p:nvPr/>
          </p:nvCxnSpPr>
          <p:spPr>
            <a:xfrm>
              <a:off x="12441150" y="248176"/>
              <a:ext cx="2710405" cy="0"/>
            </a:xfrm>
            <a:prstGeom prst="line">
              <a:avLst/>
            </a:prstGeom>
            <a:noFill/>
            <a:ln w="9525" cap="flat" cmpd="sng" algn="ctr">
              <a:solidFill>
                <a:schemeClr val="accent1"/>
              </a:solidFill>
              <a:prstDash val="solid"/>
            </a:ln>
            <a:effectLst/>
          </p:spPr>
        </p:cxnSp>
        <p:cxnSp>
          <p:nvCxnSpPr>
            <p:cNvPr id="18" name="Rechte verbindingslijn 17"/>
            <p:cNvCxnSpPr/>
            <p:nvPr/>
          </p:nvCxnSpPr>
          <p:spPr>
            <a:xfrm>
              <a:off x="12441149" y="2212830"/>
              <a:ext cx="2710405" cy="0"/>
            </a:xfrm>
            <a:prstGeom prst="line">
              <a:avLst/>
            </a:prstGeom>
            <a:noFill/>
            <a:ln w="9525" cap="flat" cmpd="sng" algn="ctr">
              <a:solidFill>
                <a:schemeClr val="accent1"/>
              </a:solidFill>
              <a:prstDash val="solid"/>
            </a:ln>
            <a:effectLst/>
          </p:spPr>
        </p:cxnSp>
        <p:cxnSp>
          <p:nvCxnSpPr>
            <p:cNvPr id="19" name="Rechte verbindingslijn 18"/>
            <p:cNvCxnSpPr/>
            <p:nvPr/>
          </p:nvCxnSpPr>
          <p:spPr>
            <a:xfrm>
              <a:off x="12444679" y="3691468"/>
              <a:ext cx="2706875" cy="0"/>
            </a:xfrm>
            <a:prstGeom prst="line">
              <a:avLst/>
            </a:prstGeom>
            <a:noFill/>
            <a:ln w="9525" cap="flat" cmpd="sng" algn="ctr">
              <a:solidFill>
                <a:schemeClr val="accent1"/>
              </a:solidFill>
              <a:prstDash val="solid"/>
            </a:ln>
            <a:effectLst/>
          </p:spPr>
        </p:cxnSp>
        <p:grpSp>
          <p:nvGrpSpPr>
            <p:cNvPr id="20" name="Groep 19"/>
            <p:cNvGrpSpPr/>
            <p:nvPr/>
          </p:nvGrpSpPr>
          <p:grpSpPr>
            <a:xfrm>
              <a:off x="12450571" y="3301369"/>
              <a:ext cx="1002992" cy="267962"/>
              <a:chOff x="13560784" y="3471416"/>
              <a:chExt cx="1114138" cy="297656"/>
            </a:xfrm>
          </p:grpSpPr>
          <p:sp>
            <p:nvSpPr>
              <p:cNvPr id="30" name="Afgeronde rechthoek 29"/>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latin typeface="Segoe UI Light" panose="020B0502040204020203" pitchFamily="34" charset="0"/>
                </a:endParaRPr>
              </a:p>
            </p:txBody>
          </p:sp>
          <p:sp>
            <p:nvSpPr>
              <p:cNvPr id="31" name="Tekstvak 30"/>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dirty="0">
                    <a:latin typeface="Segoe UI Light" panose="020B0502040204020203" pitchFamily="34" charset="0"/>
                  </a:rPr>
                  <a:t>Invoegen</a:t>
                </a:r>
              </a:p>
            </p:txBody>
          </p:sp>
          <p:cxnSp>
            <p:nvCxnSpPr>
              <p:cNvPr id="32" name="Rechte verbindingslijn 31"/>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Gelijkbenige driehoek 32"/>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dirty="0">
                  <a:latin typeface="Segoe UI Light" panose="020B0502040204020203" pitchFamily="34" charset="0"/>
                </a:endParaRPr>
              </a:p>
            </p:txBody>
          </p:sp>
        </p:grpSp>
        <p:grpSp>
          <p:nvGrpSpPr>
            <p:cNvPr id="21" name="Groep 20"/>
            <p:cNvGrpSpPr/>
            <p:nvPr userDrawn="1"/>
          </p:nvGrpSpPr>
          <p:grpSpPr>
            <a:xfrm>
              <a:off x="12441148" y="1674386"/>
              <a:ext cx="445181" cy="402106"/>
              <a:chOff x="6072040" y="3376043"/>
              <a:chExt cx="1227920" cy="1109109"/>
            </a:xfrm>
          </p:grpSpPr>
          <p:sp>
            <p:nvSpPr>
              <p:cNvPr id="22" name="Rechthoek 21"/>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sp>
            <p:nvSpPr>
              <p:cNvPr id="23" name="Rechthoek 22"/>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cxnSp>
            <p:nvCxnSpPr>
              <p:cNvPr id="24" name="Rechte verbindingslijn 23"/>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9" name="Rechthoek 28"/>
              <p:cNvSpPr/>
              <p:nvPr userDrawn="1"/>
            </p:nvSpPr>
            <p:spPr>
              <a:xfrm>
                <a:off x="6072040" y="3376043"/>
                <a:ext cx="1227920" cy="1109109"/>
              </a:xfrm>
              <a:prstGeom prst="rect">
                <a:avLst/>
              </a:prstGeom>
              <a:noFill/>
              <a:ln w="1905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endParaRPr>
              </a:p>
            </p:txBody>
          </p:sp>
        </p:grpSp>
      </p:grpSp>
    </p:spTree>
    <p:extLst>
      <p:ext uri="{BB962C8B-B14F-4D97-AF65-F5344CB8AC3E}">
        <p14:creationId xmlns:p14="http://schemas.microsoft.com/office/powerpoint/2010/main" val="185540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sluiting slide">
    <p:spTree>
      <p:nvGrpSpPr>
        <p:cNvPr id="1" name=""/>
        <p:cNvGrpSpPr/>
        <p:nvPr/>
      </p:nvGrpSpPr>
      <p:grpSpPr>
        <a:xfrm>
          <a:off x="0" y="0"/>
          <a:ext cx="0" cy="0"/>
          <a:chOff x="0" y="0"/>
          <a:chExt cx="0" cy="0"/>
        </a:xfrm>
      </p:grpSpPr>
      <p:sp>
        <p:nvSpPr>
          <p:cNvPr id="13" name="Tijdelijke aanduiding voor afbeelding 12"/>
          <p:cNvSpPr>
            <a:spLocks noGrp="1"/>
          </p:cNvSpPr>
          <p:nvPr>
            <p:ph type="pic" sz="quarter" idx="15" hasCustomPrompt="1"/>
          </p:nvPr>
        </p:nvSpPr>
        <p:spPr>
          <a:xfrm>
            <a:off x="1" y="0"/>
            <a:ext cx="12191999" cy="6858001"/>
          </a:xfrm>
          <a:prstGeom prst="rect">
            <a:avLst/>
          </a:prstGeom>
          <a:solidFill>
            <a:schemeClr val="bg1">
              <a:lumMod val="95000"/>
            </a:schemeClr>
          </a:solidFill>
        </p:spPr>
        <p:txBody>
          <a:bodyPr wrap="square" bIns="288000" anchor="ctr">
            <a:noAutofit/>
          </a:bodyPr>
          <a:lstStyle>
            <a:lvl1pPr algn="ctr">
              <a:lnSpc>
                <a:spcPct val="300000"/>
              </a:lnSpc>
              <a:defRPr/>
            </a:lvl1pPr>
          </a:lstStyle>
          <a:p>
            <a:r>
              <a:rPr lang="nl-NL" dirty="0"/>
              <a:t>Klik hier op het icoon</a:t>
            </a:r>
            <a:br>
              <a:rPr lang="nl-NL" dirty="0"/>
            </a:br>
            <a:r>
              <a:rPr lang="nl-NL" dirty="0"/>
              <a:t>een afbeelding in te voegen</a:t>
            </a:r>
          </a:p>
        </p:txBody>
      </p:sp>
      <p:sp>
        <p:nvSpPr>
          <p:cNvPr id="60" name="Tijdelijke aanduiding voor tekst 7"/>
          <p:cNvSpPr>
            <a:spLocks noGrp="1"/>
          </p:cNvSpPr>
          <p:nvPr>
            <p:ph type="body" sz="quarter" idx="17" hasCustomPrompt="1"/>
          </p:nvPr>
        </p:nvSpPr>
        <p:spPr>
          <a:xfrm rot="10800000">
            <a:off x="0" y="7121559"/>
            <a:ext cx="30459600" cy="32292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sz="900" b="0">
                <a:solidFill>
                  <a:schemeClr val="bg2"/>
                </a:solidFill>
              </a:defRPr>
            </a:lvl1pPr>
          </a:lstStyle>
          <a:p>
            <a:pPr lvl="0"/>
            <a:r>
              <a:rPr lang="nl-NL" dirty="0"/>
              <a:t>Niet verwijderen</a:t>
            </a:r>
          </a:p>
        </p:txBody>
      </p:sp>
      <p:sp>
        <p:nvSpPr>
          <p:cNvPr id="61" name="Tijdelijke aanduiding voor tekst 7"/>
          <p:cNvSpPr>
            <a:spLocks noGrp="1"/>
          </p:cNvSpPr>
          <p:nvPr>
            <p:ph type="body" sz="quarter" idx="18" hasCustomPrompt="1"/>
          </p:nvPr>
        </p:nvSpPr>
        <p:spPr>
          <a:xfrm>
            <a:off x="532936" y="4483460"/>
            <a:ext cx="3009600" cy="1843200"/>
          </a:xfrm>
          <a:blipFill>
            <a:blip r:embed="rId3" cstate="email">
              <a:extLst>
                <a:ext uri="{28A0092B-C50C-407E-A947-70E740481C1C}">
                  <a14:useLocalDpi xmlns:a14="http://schemas.microsoft.com/office/drawing/2010/main"/>
                </a:ext>
              </a:extLst>
            </a:blip>
            <a:stretch>
              <a:fillRect/>
            </a:stretch>
          </a:blipFill>
        </p:spPr>
        <p:txBody>
          <a:bodyPr>
            <a:noAutofit/>
          </a:bodyPr>
          <a:lstStyle>
            <a:lvl1pPr>
              <a:defRPr sz="900" b="0">
                <a:solidFill>
                  <a:schemeClr val="bg1"/>
                </a:solidFill>
              </a:defRPr>
            </a:lvl1pPr>
          </a:lstStyle>
          <a:p>
            <a:pPr lvl="0"/>
            <a:r>
              <a:rPr lang="nl-NL" dirty="0"/>
              <a:t>Niet verwijderen</a:t>
            </a:r>
          </a:p>
        </p:txBody>
      </p:sp>
      <p:sp>
        <p:nvSpPr>
          <p:cNvPr id="2" name="Titel 1"/>
          <p:cNvSpPr>
            <a:spLocks noGrp="1"/>
          </p:cNvSpPr>
          <p:nvPr>
            <p:ph type="title" hasCustomPrompt="1"/>
          </p:nvPr>
        </p:nvSpPr>
        <p:spPr>
          <a:xfrm>
            <a:off x="4042229" y="5906294"/>
            <a:ext cx="7622060" cy="496565"/>
          </a:xfrm>
        </p:spPr>
        <p:txBody>
          <a:bodyPr bIns="0" anchor="b" anchorCtr="0"/>
          <a:lstStyle>
            <a:lvl1pPr algn="r">
              <a:defRPr/>
            </a:lvl1pPr>
          </a:lstStyle>
          <a:p>
            <a:r>
              <a:rPr lang="nl-NL" dirty="0"/>
              <a:t>Afsluiting</a:t>
            </a:r>
          </a:p>
        </p:txBody>
      </p:sp>
      <p:sp>
        <p:nvSpPr>
          <p:cNvPr id="18" name="Rechthoek 17"/>
          <p:cNvSpPr/>
          <p:nvPr userDrawn="1"/>
        </p:nvSpPr>
        <p:spPr>
          <a:xfrm>
            <a:off x="7692571" y="-446643"/>
            <a:ext cx="4499429"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AFSLUITING</a:t>
            </a:r>
          </a:p>
        </p:txBody>
      </p:sp>
      <p:grpSp>
        <p:nvGrpSpPr>
          <p:cNvPr id="3" name="Groep 2"/>
          <p:cNvGrpSpPr/>
          <p:nvPr userDrawn="1"/>
        </p:nvGrpSpPr>
        <p:grpSpPr>
          <a:xfrm>
            <a:off x="12446162" y="-5444"/>
            <a:ext cx="2704546" cy="6868888"/>
            <a:chOff x="12446162" y="-5444"/>
            <a:chExt cx="2704546" cy="6868888"/>
          </a:xfrm>
        </p:grpSpPr>
        <p:pic>
          <p:nvPicPr>
            <p:cNvPr id="91" name="Afbeelding 90"/>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2472003" y="5248243"/>
              <a:ext cx="2371725" cy="1362075"/>
            </a:xfrm>
            <a:prstGeom prst="rect">
              <a:avLst/>
            </a:prstGeom>
          </p:spPr>
        </p:pic>
        <p:grpSp>
          <p:nvGrpSpPr>
            <p:cNvPr id="20" name="Instructie afbeelding B"/>
            <p:cNvGrpSpPr/>
            <p:nvPr userDrawn="1"/>
          </p:nvGrpSpPr>
          <p:grpSpPr>
            <a:xfrm>
              <a:off x="12446162" y="-5444"/>
              <a:ext cx="2704546" cy="6868888"/>
              <a:chOff x="12470972" y="-5444"/>
              <a:chExt cx="2704546" cy="6868888"/>
            </a:xfrm>
          </p:grpSpPr>
          <p:sp>
            <p:nvSpPr>
              <p:cNvPr id="37" name="Rechthoek 100"/>
              <p:cNvSpPr/>
              <p:nvPr/>
            </p:nvSpPr>
            <p:spPr>
              <a:xfrm>
                <a:off x="12483705" y="-5444"/>
                <a:ext cx="2677678" cy="288015"/>
              </a:xfrm>
              <a:prstGeom prst="rect">
                <a:avLst/>
              </a:prstGeom>
              <a:noFill/>
              <a:ln w="25400" cap="flat" cmpd="sng" algn="ctr">
                <a:noFill/>
                <a:prstDash val="solid"/>
              </a:ln>
              <a:effectLst/>
            </p:spPr>
            <p:txBody>
              <a:bodyPr lIns="0" tIns="0" rIns="0" bIns="0" rtlCol="0" anchor="t"/>
              <a:lstStyle/>
              <a:p>
                <a:pPr>
                  <a:lnSpc>
                    <a:spcPct val="80000"/>
                  </a:lnSpc>
                </a:pPr>
                <a:r>
                  <a:rPr lang="nl-NL" sz="1600" b="1" kern="0" dirty="0">
                    <a:solidFill>
                      <a:schemeClr val="tx2"/>
                    </a:solidFill>
                    <a:latin typeface="Segoe UI Light" panose="020B0502040204020203" pitchFamily="34" charset="0"/>
                    <a:cs typeface="Segoe UI Light" panose="020B0502040204020203" pitchFamily="34" charset="0"/>
                  </a:rPr>
                  <a:t>AFBEELDING INVOEGEN</a:t>
                </a:r>
              </a:p>
            </p:txBody>
          </p:sp>
          <p:sp>
            <p:nvSpPr>
              <p:cNvPr id="38" name="Tekstvak 33"/>
              <p:cNvSpPr txBox="1"/>
              <p:nvPr/>
            </p:nvSpPr>
            <p:spPr>
              <a:xfrm>
                <a:off x="12483705" y="865335"/>
                <a:ext cx="2584447" cy="73069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Indien nodig, verwijder de bestaande afbeelding. Klik op het pictogram om een afbeelding in te voegen</a:t>
                </a:r>
                <a:br>
                  <a:rPr lang="nl-NL" sz="1200" kern="0" dirty="0">
                    <a:latin typeface="Segoe UI Light" panose="020B0502040204020203" pitchFamily="34" charset="0"/>
                    <a:cs typeface="Segoe UI Light" panose="020B0502040204020203" pitchFamily="34" charset="0"/>
                  </a:rPr>
                </a:br>
                <a:r>
                  <a:rPr lang="nl-NL" sz="1200" kern="0" dirty="0">
                    <a:latin typeface="Segoe UI Light" panose="020B0502040204020203" pitchFamily="34" charset="0"/>
                    <a:cs typeface="Segoe UI Light" panose="020B0502040204020203" pitchFamily="34" charset="0"/>
                  </a:rPr>
                  <a:t>(zie onderstaand voorbeeld).</a:t>
                </a:r>
              </a:p>
            </p:txBody>
          </p:sp>
          <p:sp>
            <p:nvSpPr>
              <p:cNvPr id="39" name="Tekstvak 33"/>
              <p:cNvSpPr txBox="1"/>
              <p:nvPr/>
            </p:nvSpPr>
            <p:spPr>
              <a:xfrm>
                <a:off x="12479311" y="2969104"/>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Selecteer de afbeelding die u wilt invoegen en klik op </a:t>
                </a:r>
                <a:r>
                  <a:rPr lang="nl-NL" sz="1200" b="1" kern="0" dirty="0">
                    <a:latin typeface="Segoe UI Light" panose="020B0502040204020203" pitchFamily="34" charset="0"/>
                    <a:cs typeface="Segoe UI Light" panose="020B0502040204020203" pitchFamily="34" charset="0"/>
                  </a:rPr>
                  <a:t>‘Invoegen’</a:t>
                </a:r>
              </a:p>
            </p:txBody>
          </p:sp>
          <p:sp>
            <p:nvSpPr>
              <p:cNvPr id="40" name="Ovaal 118"/>
              <p:cNvSpPr/>
              <p:nvPr/>
            </p:nvSpPr>
            <p:spPr>
              <a:xfrm>
                <a:off x="12483705" y="436334"/>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41" name="Ovaal 119"/>
              <p:cNvSpPr/>
              <p:nvPr/>
            </p:nvSpPr>
            <p:spPr>
              <a:xfrm>
                <a:off x="12488780" y="2543208"/>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42" name="Rechte verbindingslijn 120"/>
              <p:cNvCxnSpPr/>
              <p:nvPr/>
            </p:nvCxnSpPr>
            <p:spPr>
              <a:xfrm>
                <a:off x="12487778" y="283020"/>
                <a:ext cx="2675935" cy="0"/>
              </a:xfrm>
              <a:prstGeom prst="line">
                <a:avLst/>
              </a:prstGeom>
              <a:noFill/>
              <a:ln w="9525" cap="flat" cmpd="sng" algn="ctr">
                <a:solidFill>
                  <a:schemeClr val="tx2"/>
                </a:solidFill>
                <a:prstDash val="solid"/>
              </a:ln>
              <a:effectLst/>
            </p:spPr>
          </p:cxnSp>
          <p:cxnSp>
            <p:nvCxnSpPr>
              <p:cNvPr id="43" name="Rechte verbindingslijn 121"/>
              <p:cNvCxnSpPr/>
              <p:nvPr/>
            </p:nvCxnSpPr>
            <p:spPr>
              <a:xfrm>
                <a:off x="12479311" y="2393251"/>
                <a:ext cx="2684402" cy="0"/>
              </a:xfrm>
              <a:prstGeom prst="line">
                <a:avLst/>
              </a:prstGeom>
              <a:noFill/>
              <a:ln w="9525" cap="flat" cmpd="sng" algn="ctr">
                <a:solidFill>
                  <a:schemeClr val="tx2"/>
                </a:solidFill>
                <a:prstDash val="solid"/>
              </a:ln>
              <a:effectLst/>
            </p:spPr>
          </p:cxnSp>
          <p:cxnSp>
            <p:nvCxnSpPr>
              <p:cNvPr id="44" name="Rechte verbindingslijn 122"/>
              <p:cNvCxnSpPr/>
              <p:nvPr/>
            </p:nvCxnSpPr>
            <p:spPr>
              <a:xfrm>
                <a:off x="12470972" y="3968888"/>
                <a:ext cx="2692741" cy="0"/>
              </a:xfrm>
              <a:prstGeom prst="line">
                <a:avLst/>
              </a:prstGeom>
              <a:noFill/>
              <a:ln w="9525" cap="flat" cmpd="sng" algn="ctr">
                <a:solidFill>
                  <a:schemeClr val="tx2"/>
                </a:solidFill>
                <a:prstDash val="solid"/>
              </a:ln>
              <a:effectLst/>
            </p:spPr>
          </p:cxnSp>
          <p:pic>
            <p:nvPicPr>
              <p:cNvPr id="45" name="Icoontje afbeeldi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88780" y="1708839"/>
                <a:ext cx="521075" cy="521075"/>
              </a:xfrm>
              <a:prstGeom prst="rect">
                <a:avLst/>
              </a:prstGeom>
            </p:spPr>
          </p:pic>
          <p:sp>
            <p:nvSpPr>
              <p:cNvPr id="46" name="Tekstvak 33"/>
              <p:cNvSpPr txBox="1"/>
              <p:nvPr/>
            </p:nvSpPr>
            <p:spPr>
              <a:xfrm>
                <a:off x="12479311" y="4549393"/>
                <a:ext cx="2588841" cy="1071870"/>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Klik met de rechter muis knop op de miniatuurweergave van de dia en kies </a:t>
                </a:r>
                <a:r>
                  <a:rPr lang="nl-NL" sz="1200" b="1" kern="0" dirty="0">
                    <a:latin typeface="Segoe UI Light" panose="020B0502040204020203" pitchFamily="34" charset="0"/>
                    <a:cs typeface="Segoe UI Light" panose="020B0502040204020203" pitchFamily="34" charset="0"/>
                  </a:rPr>
                  <a:t>‘Dia herstellen’. </a:t>
                </a:r>
              </a:p>
            </p:txBody>
          </p:sp>
          <p:sp>
            <p:nvSpPr>
              <p:cNvPr id="47" name="Ovaal 125"/>
              <p:cNvSpPr/>
              <p:nvPr/>
            </p:nvSpPr>
            <p:spPr>
              <a:xfrm>
                <a:off x="12488779" y="41193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3</a:t>
                </a:r>
              </a:p>
            </p:txBody>
          </p:sp>
          <p:cxnSp>
            <p:nvCxnSpPr>
              <p:cNvPr id="48" name="Rechte verbindingslijn 126"/>
              <p:cNvCxnSpPr/>
              <p:nvPr/>
            </p:nvCxnSpPr>
            <p:spPr>
              <a:xfrm>
                <a:off x="12470972" y="6863444"/>
                <a:ext cx="2704546" cy="0"/>
              </a:xfrm>
              <a:prstGeom prst="line">
                <a:avLst/>
              </a:prstGeom>
              <a:noFill/>
              <a:ln w="9525" cap="flat" cmpd="sng" algn="ctr">
                <a:solidFill>
                  <a:schemeClr val="tx2"/>
                </a:solidFill>
                <a:prstDash val="solid"/>
              </a:ln>
              <a:effectLst/>
            </p:spPr>
          </p:cxnSp>
          <p:grpSp>
            <p:nvGrpSpPr>
              <p:cNvPr id="49" name="Groep 127"/>
              <p:cNvGrpSpPr/>
              <p:nvPr/>
            </p:nvGrpSpPr>
            <p:grpSpPr>
              <a:xfrm>
                <a:off x="12483705" y="3495180"/>
                <a:ext cx="1114138" cy="297656"/>
                <a:chOff x="13560784" y="3471416"/>
                <a:chExt cx="1114138" cy="297656"/>
              </a:xfrm>
            </p:grpSpPr>
            <p:sp>
              <p:nvSpPr>
                <p:cNvPr id="50" name="Afgeronde rechthoek 12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51" name="Tekstvak 81"/>
                <p:cNvSpPr txBox="1"/>
                <p:nvPr/>
              </p:nvSpPr>
              <p:spPr>
                <a:xfrm>
                  <a:off x="13573594" y="3501896"/>
                  <a:ext cx="888311" cy="246221"/>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dirty="0">
                      <a:latin typeface="Segoe UI Light" panose="020B0502040204020203" pitchFamily="34" charset="0"/>
                    </a:rPr>
                    <a:t>Invoegen</a:t>
                  </a:r>
                </a:p>
              </p:txBody>
            </p:sp>
            <p:cxnSp>
              <p:nvCxnSpPr>
                <p:cNvPr id="52" name="Rechte verbindingslijn 130"/>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Gelijkbenige driehoek 131"/>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latin typeface="Segoe UI Light" panose="020B0502040204020203" pitchFamily="34" charset="0"/>
                  </a:endParaRPr>
                </a:p>
              </p:txBody>
            </p:sp>
          </p:grpSp>
        </p:grpSp>
        <p:grpSp>
          <p:nvGrpSpPr>
            <p:cNvPr id="22" name="Groep 74"/>
            <p:cNvGrpSpPr/>
            <p:nvPr userDrawn="1"/>
          </p:nvGrpSpPr>
          <p:grpSpPr>
            <a:xfrm>
              <a:off x="13386896" y="6137670"/>
              <a:ext cx="1750842" cy="564707"/>
              <a:chOff x="13098875" y="6031678"/>
              <a:chExt cx="1969277" cy="635161"/>
            </a:xfrm>
          </p:grpSpPr>
          <p:sp>
            <p:nvSpPr>
              <p:cNvPr id="23" name="Rechthoek 75"/>
              <p:cNvSpPr/>
              <p:nvPr/>
            </p:nvSpPr>
            <p:spPr>
              <a:xfrm>
                <a:off x="13103058" y="6031678"/>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grpSp>
            <p:nvGrpSpPr>
              <p:cNvPr id="24" name="Groep 76"/>
              <p:cNvGrpSpPr/>
              <p:nvPr/>
            </p:nvGrpSpPr>
            <p:grpSpPr>
              <a:xfrm>
                <a:off x="13098875" y="6031679"/>
                <a:ext cx="1969277" cy="542924"/>
                <a:chOff x="13164976" y="6054428"/>
                <a:chExt cx="1969277" cy="542924"/>
              </a:xfrm>
            </p:grpSpPr>
            <p:sp>
              <p:nvSpPr>
                <p:cNvPr id="27" name="Rechthoek 79"/>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grpSp>
              <p:nvGrpSpPr>
                <p:cNvPr id="28" name="Groep 80"/>
                <p:cNvGrpSpPr/>
                <p:nvPr/>
              </p:nvGrpSpPr>
              <p:grpSpPr>
                <a:xfrm>
                  <a:off x="13214777" y="6112607"/>
                  <a:ext cx="145227" cy="129517"/>
                  <a:chOff x="12287399" y="5999447"/>
                  <a:chExt cx="194830" cy="173755"/>
                </a:xfrm>
              </p:grpSpPr>
              <p:sp>
                <p:nvSpPr>
                  <p:cNvPr id="31" name="Afgeronde rechthoek 83"/>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32" name="Rechthoek 84"/>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33" name="Rechthoek 85"/>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34" name="Rechthoek 87"/>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35" name="Rechthoek 88"/>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36" name="Rechthoek 91"/>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grpSp>
            <p:sp>
              <p:nvSpPr>
                <p:cNvPr id="29" name="Rechthoek 81"/>
                <p:cNvSpPr/>
                <p:nvPr/>
              </p:nvSpPr>
              <p:spPr>
                <a:xfrm>
                  <a:off x="13424745" y="6062530"/>
                  <a:ext cx="734179" cy="294249"/>
                </a:xfrm>
                <a:prstGeom prst="rect">
                  <a:avLst/>
                </a:prstGeom>
              </p:spPr>
              <p:txBody>
                <a:bodyPr wrap="none">
                  <a:spAutoFit/>
                </a:bodyPr>
                <a:lstStyle/>
                <a:p>
                  <a:r>
                    <a:rPr lang="nl-NL" sz="1100" dirty="0">
                      <a:latin typeface="Segoe UI Light" panose="020B0502040204020203" pitchFamily="34" charset="0"/>
                    </a:rPr>
                    <a:t>Indeling</a:t>
                  </a:r>
                </a:p>
              </p:txBody>
            </p:sp>
            <p:sp>
              <p:nvSpPr>
                <p:cNvPr id="30" name="Gelijkbenige driehoek 82"/>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latin typeface="Segoe UI Light" panose="020B0502040204020203" pitchFamily="34" charset="0"/>
                  </a:endParaRPr>
                </a:p>
              </p:txBody>
            </p:sp>
          </p:grpSp>
          <p:sp>
            <p:nvSpPr>
              <p:cNvPr id="25" name="Afgeronde rechthoek 77"/>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nl-NL" sz="1200" dirty="0">
                    <a:solidFill>
                      <a:schemeClr val="tx1"/>
                    </a:solidFill>
                    <a:latin typeface="Segoe UI Light" panose="020B0502040204020203" pitchFamily="34" charset="0"/>
                  </a:rPr>
                  <a:t>Dia herstellen</a:t>
                </a:r>
              </a:p>
            </p:txBody>
          </p:sp>
          <p:pic>
            <p:nvPicPr>
              <p:cNvPr id="26"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76089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1.45833E-6 -2.59259E-6 L -1.49284 -0.49051 " pathEditMode="relative" rAng="0" ptsTypes="AA">
                                      <p:cBhvr>
                                        <p:cTn id="6" dur="2500" fill="hold"/>
                                        <p:tgtEl>
                                          <p:spTgt spid="60"/>
                                        </p:tgtEl>
                                        <p:attrNameLst>
                                          <p:attrName>ppt_x</p:attrName>
                                          <p:attrName>ppt_y</p:attrName>
                                        </p:attrNameLst>
                                      </p:cBhvr>
                                      <p:rCtr x="-74648" y="-24537"/>
                                    </p:animMotion>
                                  </p:childTnLst>
                                </p:cTn>
                              </p:par>
                            </p:childTnLst>
                          </p:cTn>
                        </p:par>
                        <p:par>
                          <p:cTn id="7" fill="hold">
                            <p:stCondLst>
                              <p:cond delay="2500"/>
                            </p:stCondLst>
                            <p:childTnLst>
                              <p:par>
                                <p:cTn id="8" presetID="10" presetClass="entr" presetSubtype="0" fill="hold" grpId="0" nodeType="afterEffect">
                                  <p:stCondLst>
                                    <p:cond delay="0"/>
                                  </p:stCondLst>
                                  <p:childTnLst>
                                    <p:set>
                                      <p:cBhvr>
                                        <p:cTn id="9" dur="1" fill="hold">
                                          <p:stCondLst>
                                            <p:cond delay="0"/>
                                          </p:stCondLst>
                                        </p:cTn>
                                        <p:tgtEl>
                                          <p:spTgt spid="61">
                                            <p:bg/>
                                          </p:spTgt>
                                        </p:tgtEl>
                                        <p:attrNameLst>
                                          <p:attrName>style.visibility</p:attrName>
                                        </p:attrNameLst>
                                      </p:cBhvr>
                                      <p:to>
                                        <p:strVal val="visible"/>
                                      </p:to>
                                    </p:set>
                                    <p:animEffect transition="in" filter="fade">
                                      <p:cBhvr>
                                        <p:cTn id="10" dur="750"/>
                                        <p:tgtEl>
                                          <p:spTgt spid="61">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xEl>
                                              <p:pRg st="0" end="0"/>
                                            </p:txEl>
                                          </p:spTgt>
                                        </p:tgtEl>
                                        <p:attrNameLst>
                                          <p:attrName>style.visibility</p:attrName>
                                        </p:attrNameLst>
                                      </p:cBhvr>
                                      <p:to>
                                        <p:strVal val="visible"/>
                                      </p:to>
                                    </p:set>
                                    <p:animEffect transition="in" filter="fade">
                                      <p:cBhvr>
                                        <p:cTn id="13" dur="750"/>
                                        <p:tgtEl>
                                          <p:spTgt spid="61">
                                            <p:txEl>
                                              <p:pRg st="0" end="0"/>
                                            </p:txEl>
                                          </p:spTgt>
                                        </p:tgtEl>
                                      </p:cBhvr>
                                    </p:animEffect>
                                  </p:childTnLst>
                                </p:cTn>
                              </p:par>
                            </p:childTnLst>
                          </p:cTn>
                        </p:par>
                        <p:par>
                          <p:cTn id="14" fill="hold">
                            <p:stCondLst>
                              <p:cond delay="325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tmplLst>
          <p:tmpl>
            <p:tnLst>
              <p:par>
                <p:cTn presetID="35" presetClass="path" presetSubtype="0" accel="50000" decel="50000" fill="hold" nodeType="withEffect">
                  <p:stCondLst>
                    <p:cond delay="0"/>
                  </p:stCondLst>
                  <p:childTnLst>
                    <p:animMotion origin="layout" path="M 1.45833E-6 -2.59259E-6 L -1.49284 -0.49051 " pathEditMode="relative" rAng="0" ptsTypes="AA">
                      <p:cBhvr>
                        <p:cTn dur="2500" fill="hold"/>
                        <p:tgtEl>
                          <p:spTgt spid="60"/>
                        </p:tgtEl>
                        <p:attrNameLst>
                          <p:attrName>ppt_x</p:attrName>
                          <p:attrName>ppt_y</p:attrName>
                        </p:attrNameLst>
                      </p:cBhvr>
                      <p:rCtr x="-74648" y="-24537"/>
                    </p:animMotion>
                  </p:childTnLst>
                </p:cTn>
              </p:par>
            </p:tnLst>
          </p:tmpl>
        </p:tmplLst>
      </p:bldP>
      <p:bldP spid="61" grpId="0" build="p" animBg="1">
        <p:tmplLst>
          <p:tmpl>
            <p:tnLst>
              <p:par>
                <p:cTn presetID="10" presetClass="entr" presetSubtype="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750"/>
                        <p:tgtEl>
                          <p:spTgt spid="61"/>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750"/>
                        <p:tgtEl>
                          <p:spTgt spid="61"/>
                        </p:tgtEl>
                      </p:cBhvr>
                    </p:animEffect>
                  </p:childTnLst>
                </p:cTn>
              </p:par>
            </p:tnLst>
          </p:tmpl>
        </p:tmplLst>
      </p:bldP>
      <p:bldP spid="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9B5F4-9349-97BE-1C1C-D74F532DE12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97E5E21-BEEF-7E0B-7F46-5D62014E8B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6419B6E-3D62-5C68-BE66-CF6775B2162A}"/>
              </a:ext>
            </a:extLst>
          </p:cNvPr>
          <p:cNvSpPr>
            <a:spLocks noGrp="1"/>
          </p:cNvSpPr>
          <p:nvPr>
            <p:ph type="dt" sz="half" idx="10"/>
          </p:nvPr>
        </p:nvSpPr>
        <p:spPr/>
        <p:txBody>
          <a:bodyPr/>
          <a:lstStyle/>
          <a:p>
            <a:fld id="{33FD0981-CB1C-44FF-BC92-A93E54E1345E}" type="datetimeFigureOut">
              <a:rPr lang="nl-NL" smtClean="0"/>
              <a:t>28-3-2024</a:t>
            </a:fld>
            <a:endParaRPr lang="nl-NL"/>
          </a:p>
        </p:txBody>
      </p:sp>
      <p:sp>
        <p:nvSpPr>
          <p:cNvPr id="5" name="Tijdelijke aanduiding voor voettekst 4">
            <a:extLst>
              <a:ext uri="{FF2B5EF4-FFF2-40B4-BE49-F238E27FC236}">
                <a16:creationId xmlns:a16="http://schemas.microsoft.com/office/drawing/2014/main" id="{D410CCC8-05AD-8BAD-75F7-954B00A60E6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0D1E61B-8602-4D3A-52FC-7D2F2FD91ABF}"/>
              </a:ext>
            </a:extLst>
          </p:cNvPr>
          <p:cNvSpPr>
            <a:spLocks noGrp="1"/>
          </p:cNvSpPr>
          <p:nvPr>
            <p:ph type="sldNum" sz="quarter" idx="12"/>
          </p:nvPr>
        </p:nvSpPr>
        <p:spPr/>
        <p:txBody>
          <a:bodyPr/>
          <a:lstStyle/>
          <a:p>
            <a:fld id="{4541EAE1-6650-4C61-A20D-1812F6FF187A}" type="slidenum">
              <a:rPr lang="nl-NL" smtClean="0"/>
              <a:t>‹nr.›</a:t>
            </a:fld>
            <a:endParaRPr lang="nl-NL"/>
          </a:p>
        </p:txBody>
      </p:sp>
    </p:spTree>
    <p:extLst>
      <p:ext uri="{BB962C8B-B14F-4D97-AF65-F5344CB8AC3E}">
        <p14:creationId xmlns:p14="http://schemas.microsoft.com/office/powerpoint/2010/main" val="2229212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D36D5C4-3203-AFE1-FD0C-D4EB9C0DB30D}"/>
              </a:ext>
            </a:extLst>
          </p:cNvPr>
          <p:cNvSpPr>
            <a:spLocks noGrp="1"/>
          </p:cNvSpPr>
          <p:nvPr>
            <p:ph type="dt" sz="half" idx="10"/>
          </p:nvPr>
        </p:nvSpPr>
        <p:spPr/>
        <p:txBody>
          <a:bodyPr/>
          <a:lstStyle/>
          <a:p>
            <a:fld id="{33FD0981-CB1C-44FF-BC92-A93E54E1345E}" type="datetimeFigureOut">
              <a:rPr lang="nl-NL" smtClean="0"/>
              <a:t>28-3-2024</a:t>
            </a:fld>
            <a:endParaRPr lang="nl-NL"/>
          </a:p>
        </p:txBody>
      </p:sp>
      <p:sp>
        <p:nvSpPr>
          <p:cNvPr id="3" name="Tijdelijke aanduiding voor voettekst 2">
            <a:extLst>
              <a:ext uri="{FF2B5EF4-FFF2-40B4-BE49-F238E27FC236}">
                <a16:creationId xmlns:a16="http://schemas.microsoft.com/office/drawing/2014/main" id="{F68E398C-0C6C-48C7-D3FE-A88BA92F0F8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0982341-2779-136A-9F31-5A002A3C9FE8}"/>
              </a:ext>
            </a:extLst>
          </p:cNvPr>
          <p:cNvSpPr>
            <a:spLocks noGrp="1"/>
          </p:cNvSpPr>
          <p:nvPr>
            <p:ph type="sldNum" sz="quarter" idx="12"/>
          </p:nvPr>
        </p:nvSpPr>
        <p:spPr/>
        <p:txBody>
          <a:bodyPr/>
          <a:lstStyle/>
          <a:p>
            <a:fld id="{4541EAE1-6650-4C61-A20D-1812F6FF187A}" type="slidenum">
              <a:rPr lang="nl-NL" smtClean="0"/>
              <a:t>‹nr.›</a:t>
            </a:fld>
            <a:endParaRPr lang="nl-NL"/>
          </a:p>
        </p:txBody>
      </p:sp>
    </p:spTree>
    <p:extLst>
      <p:ext uri="{BB962C8B-B14F-4D97-AF65-F5344CB8AC3E}">
        <p14:creationId xmlns:p14="http://schemas.microsoft.com/office/powerpoint/2010/main" val="250547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GE SLI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nl-NL" dirty="0"/>
              <a:t>Klik hier om een titel in te voegen</a:t>
            </a:r>
          </a:p>
        </p:txBody>
      </p:sp>
      <p:sp>
        <p:nvSpPr>
          <p:cNvPr id="6" name="Tijdelijke aanduiding voor dianummer 5"/>
          <p:cNvSpPr>
            <a:spLocks noGrp="1"/>
          </p:cNvSpPr>
          <p:nvPr>
            <p:ph type="sldNum" sz="quarter" idx="12"/>
          </p:nvPr>
        </p:nvSpPr>
        <p:spPr/>
        <p:txBody>
          <a:bodyPr/>
          <a:lstStyle/>
          <a:p>
            <a:fld id="{2D5FBA41-AFD5-4B00-AC98-55F0A9A32C4E}" type="slidenum">
              <a:rPr lang="nl-NL" smtClean="0"/>
              <a:t>‹nr.›</a:t>
            </a:fld>
            <a:endParaRPr lang="nl-NL"/>
          </a:p>
        </p:txBody>
      </p:sp>
      <p:sp>
        <p:nvSpPr>
          <p:cNvPr id="8" name="Tijdelijke aanduiding voor tekst 7"/>
          <p:cNvSpPr>
            <a:spLocks noGrp="1"/>
          </p:cNvSpPr>
          <p:nvPr>
            <p:ph type="body" sz="quarter" idx="13" hasCustomPrompt="1"/>
          </p:nvPr>
        </p:nvSpPr>
        <p:spPr>
          <a:xfrm>
            <a:off x="531340" y="951113"/>
            <a:ext cx="11141674" cy="284560"/>
          </a:xfrm>
        </p:spPr>
        <p:txBody>
          <a:bodyPr>
            <a:noAutofit/>
          </a:bodyPr>
          <a:lstStyle>
            <a:lvl1pPr>
              <a:defRPr sz="1800" b="1">
                <a:solidFill>
                  <a:schemeClr val="accent2"/>
                </a:solidFill>
              </a:defRPr>
            </a:lvl1pPr>
          </a:lstStyle>
          <a:p>
            <a:pPr lvl="0"/>
            <a:r>
              <a:rPr lang="nl-NL" dirty="0"/>
              <a:t>Subtitel</a:t>
            </a:r>
          </a:p>
        </p:txBody>
      </p:sp>
      <p:sp>
        <p:nvSpPr>
          <p:cNvPr id="102" name="Rechthoek 101"/>
          <p:cNvSpPr/>
          <p:nvPr userDrawn="1"/>
        </p:nvSpPr>
        <p:spPr>
          <a:xfrm>
            <a:off x="9003323" y="-446643"/>
            <a:ext cx="3188677"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LEGE</a:t>
            </a:r>
            <a:r>
              <a:rPr lang="nl-NL" sz="2000" b="1" baseline="0" dirty="0">
                <a:solidFill>
                  <a:schemeClr val="accent1"/>
                </a:solidFill>
              </a:rPr>
              <a:t> SLIDE</a:t>
            </a:r>
            <a:endParaRPr lang="nl-NL" sz="2000" b="1" dirty="0">
              <a:solidFill>
                <a:schemeClr val="accent1"/>
              </a:solidFill>
            </a:endParaRPr>
          </a:p>
        </p:txBody>
      </p:sp>
      <p:grpSp>
        <p:nvGrpSpPr>
          <p:cNvPr id="103" name="Instructie Tekst"/>
          <p:cNvGrpSpPr/>
          <p:nvPr userDrawn="1"/>
        </p:nvGrpSpPr>
        <p:grpSpPr>
          <a:xfrm>
            <a:off x="-2916113" y="0"/>
            <a:ext cx="2688057" cy="3772106"/>
            <a:chOff x="-2959433" y="-5444"/>
            <a:chExt cx="2688057" cy="3772106"/>
          </a:xfrm>
        </p:grpSpPr>
        <p:sp>
          <p:nvSpPr>
            <p:cNvPr id="104" name="Rechthoek 103"/>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rPr>
                <a:t>TEKST NIVEAUS</a:t>
              </a:r>
            </a:p>
          </p:txBody>
        </p:sp>
        <p:sp>
          <p:nvSpPr>
            <p:cNvPr id="105"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8775" marR="0" lvl="2" indent="-176213" algn="l" defTabSz="914400" rtl="0" eaLnBrk="1" fontAlgn="auto" latinLnBrk="0" hangingPunct="1">
                <a:lnSpc>
                  <a:spcPct val="90000"/>
                </a:lnSpc>
                <a:spcBef>
                  <a:spcPts val="500"/>
                </a:spcBef>
                <a:spcAft>
                  <a:spcPts val="500"/>
                </a:spcAft>
                <a:buClr>
                  <a:schemeClr val="accent1"/>
                </a:buClr>
                <a:buSzPct val="100000"/>
                <a:buFont typeface="Wingdings" panose="05000000000000000000" pitchFamily="2" charset="2"/>
                <a:buChar char="§"/>
                <a:tabLst/>
                <a:defRPr/>
              </a:pPr>
              <a:r>
                <a:rPr lang="nl-NL" sz="1200" kern="1200" noProof="0" dirty="0">
                  <a:solidFill>
                    <a:schemeClr val="tx1"/>
                  </a:solidFill>
                  <a:latin typeface="+mn-lt"/>
                  <a:ea typeface="+mn-ea"/>
                  <a:cs typeface="+mn-cs"/>
                </a:rPr>
                <a:t>Sub </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106" name="Ovaal 105"/>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1</a:t>
              </a:r>
            </a:p>
          </p:txBody>
        </p:sp>
        <p:sp>
          <p:nvSpPr>
            <p:cNvPr id="107" name="Ovaal 106"/>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2</a:t>
              </a:r>
            </a:p>
          </p:txBody>
        </p:sp>
        <p:sp>
          <p:nvSpPr>
            <p:cNvPr id="108" name="Ovaal 107"/>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3</a:t>
              </a:r>
            </a:p>
          </p:txBody>
        </p:sp>
        <p:sp>
          <p:nvSpPr>
            <p:cNvPr id="109" name="Ovaal 108"/>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4</a:t>
              </a:r>
            </a:p>
          </p:txBody>
        </p:sp>
        <p:sp>
          <p:nvSpPr>
            <p:cNvPr id="110"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900"/>
                </a:spcBef>
                <a:spcAft>
                  <a:spcPts val="900"/>
                </a:spcAft>
                <a:buClr>
                  <a:schemeClr val="tx2"/>
                </a:buClr>
                <a:buSzPct val="100000"/>
                <a:buFont typeface="Arial" panose="020B0604020202020204" pitchFamily="34" charset="0"/>
                <a:buNone/>
                <a:tabLst>
                  <a:tab pos="263525" algn="l"/>
                </a:tabLst>
                <a:defRPr/>
              </a:pPr>
              <a:r>
                <a:rPr lang="nl-NL" sz="1200" kern="1200" noProof="0" dirty="0">
                  <a:solidFill>
                    <a:schemeClr val="tx1"/>
                  </a:solidFill>
                  <a:latin typeface="+mn-lt"/>
                  <a:ea typeface="+mn-ea"/>
                  <a:cs typeface="+mn-cs"/>
                </a:rPr>
                <a:t>Platte tekst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111"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914400" rtl="0" eaLnBrk="1" fontAlgn="auto" latinLnBrk="0" hangingPunct="1">
                <a:lnSpc>
                  <a:spcPct val="90000"/>
                </a:lnSpc>
                <a:spcBef>
                  <a:spcPts val="800"/>
                </a:spcBef>
                <a:spcAft>
                  <a:spcPts val="900"/>
                </a:spcAft>
                <a:buClr>
                  <a:schemeClr val="accent1"/>
                </a:buClr>
                <a:buSzTx/>
                <a:buFont typeface="Wingdings" panose="05000000000000000000" pitchFamily="2" charset="2"/>
                <a:buChar char="§"/>
                <a:tabLst>
                  <a:tab pos="4394200" algn="l"/>
                </a:tabLst>
                <a:defRPr/>
              </a:pP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112"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lang="nl-NL" sz="1400" b="1" kern="1200" baseline="0" noProof="0" dirty="0">
                  <a:solidFill>
                    <a:schemeClr val="accent2"/>
                  </a:solidFill>
                  <a:latin typeface="+mn-lt"/>
                  <a:ea typeface="+mn-ea"/>
                  <a:cs typeface="+mn-cs"/>
                </a:rPr>
                <a:t>Kopje (18 </a:t>
              </a:r>
              <a:r>
                <a:rPr lang="nl-NL" sz="1400" b="1" kern="1200" baseline="0" noProof="0" dirty="0" err="1">
                  <a:solidFill>
                    <a:schemeClr val="accent2"/>
                  </a:solidFill>
                  <a:latin typeface="+mn-lt"/>
                  <a:ea typeface="+mn-ea"/>
                  <a:cs typeface="+mn-cs"/>
                </a:rPr>
                <a:t>pt</a:t>
              </a:r>
              <a:r>
                <a:rPr lang="nl-NL" sz="1400" b="1" kern="1200" baseline="0" noProof="0" dirty="0">
                  <a:solidFill>
                    <a:schemeClr val="accent2"/>
                  </a:solidFill>
                  <a:latin typeface="+mn-lt"/>
                  <a:ea typeface="+mn-ea"/>
                  <a:cs typeface="+mn-cs"/>
                </a:rPr>
                <a:t>.)</a:t>
              </a:r>
            </a:p>
          </p:txBody>
        </p:sp>
        <p:cxnSp>
          <p:nvCxnSpPr>
            <p:cNvPr id="113" name="Rechte verbindingslijn 112"/>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114" name="Rechte verbindingslijn 113"/>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115" name="Rechte verbindingslijn 114"/>
            <p:cNvCxnSpPr/>
            <p:nvPr userDrawn="1"/>
          </p:nvCxnSpPr>
          <p:spPr>
            <a:xfrm>
              <a:off x="-2959100" y="3766662"/>
              <a:ext cx="2661379" cy="0"/>
            </a:xfrm>
            <a:prstGeom prst="line">
              <a:avLst/>
            </a:prstGeom>
            <a:noFill/>
            <a:ln w="9525" cap="flat" cmpd="sng" algn="ctr">
              <a:solidFill>
                <a:schemeClr val="accent1"/>
              </a:solidFill>
              <a:prstDash val="solid"/>
            </a:ln>
            <a:effectLst/>
          </p:spPr>
        </p:cxnSp>
        <p:grpSp>
          <p:nvGrpSpPr>
            <p:cNvPr id="116" name="Groep 115"/>
            <p:cNvGrpSpPr/>
            <p:nvPr userDrawn="1"/>
          </p:nvGrpSpPr>
          <p:grpSpPr>
            <a:xfrm>
              <a:off x="-1948476" y="816741"/>
              <a:ext cx="409108" cy="427699"/>
              <a:chOff x="-1085063" y="758027"/>
              <a:chExt cx="633799" cy="622540"/>
            </a:xfrm>
          </p:grpSpPr>
          <p:sp>
            <p:nvSpPr>
              <p:cNvPr id="164" name="Afgeronde rechthoek 163"/>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165" name="Groep 164"/>
              <p:cNvGrpSpPr/>
              <p:nvPr userDrawn="1"/>
            </p:nvGrpSpPr>
            <p:grpSpPr>
              <a:xfrm>
                <a:off x="-977746" y="864082"/>
                <a:ext cx="419166" cy="410430"/>
                <a:chOff x="6366933" y="309013"/>
                <a:chExt cx="1901295" cy="1861668"/>
              </a:xfrm>
              <a:solidFill>
                <a:srgbClr val="000000"/>
              </a:solidFill>
            </p:grpSpPr>
            <p:sp>
              <p:nvSpPr>
                <p:cNvPr id="166" name="Rechthoek 165"/>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7" name="Rechthoek 166"/>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8" name="Rechthoek 167"/>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9" name="Rechthoek 168"/>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70" name="Rechthoek 169"/>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71" name="Rechthoek 170"/>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72" name="Rechthoek 171"/>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73" name="Rechthoek 172"/>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74" name="Rechthoek 173"/>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75" name="Rechthoek 174"/>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76" name="Vrije vorm 175"/>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nvGrpSpPr>
            <p:cNvPr id="117" name="Groep 116"/>
            <p:cNvGrpSpPr/>
            <p:nvPr/>
          </p:nvGrpSpPr>
          <p:grpSpPr>
            <a:xfrm>
              <a:off x="-2950232" y="1207835"/>
              <a:ext cx="532929" cy="509563"/>
              <a:chOff x="-2880382" y="802341"/>
              <a:chExt cx="532929" cy="509563"/>
            </a:xfrm>
          </p:grpSpPr>
          <p:sp>
            <p:nvSpPr>
              <p:cNvPr id="142" name="Rechthoek 141"/>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pic>
            <p:nvPicPr>
              <p:cNvPr id="14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5" name="Groep 144"/>
              <p:cNvGrpSpPr/>
              <p:nvPr/>
            </p:nvGrpSpPr>
            <p:grpSpPr>
              <a:xfrm>
                <a:off x="-2802433" y="1123442"/>
                <a:ext cx="132915" cy="104889"/>
                <a:chOff x="-2796392" y="1123442"/>
                <a:chExt cx="120832" cy="104889"/>
              </a:xfrm>
            </p:grpSpPr>
            <p:sp>
              <p:nvSpPr>
                <p:cNvPr id="159" name="Rechthoek 158"/>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0" name="Rechthoek 159"/>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1" name="Rechthoek 160"/>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2" name="Rechthoek 161"/>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3" name="Rechthoek 162"/>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146" name="Groep 145"/>
              <p:cNvGrpSpPr/>
              <p:nvPr/>
            </p:nvGrpSpPr>
            <p:grpSpPr>
              <a:xfrm>
                <a:off x="-2575435" y="1123442"/>
                <a:ext cx="133931" cy="104889"/>
                <a:chOff x="-2556734" y="1123442"/>
                <a:chExt cx="147324" cy="104889"/>
              </a:xfrm>
            </p:grpSpPr>
            <p:grpSp>
              <p:nvGrpSpPr>
                <p:cNvPr id="147" name="Groep 146"/>
                <p:cNvGrpSpPr/>
                <p:nvPr/>
              </p:nvGrpSpPr>
              <p:grpSpPr>
                <a:xfrm>
                  <a:off x="-2556734" y="1123442"/>
                  <a:ext cx="68206" cy="104889"/>
                  <a:chOff x="-2796392" y="1123442"/>
                  <a:chExt cx="120832" cy="104889"/>
                </a:xfrm>
              </p:grpSpPr>
              <p:sp>
                <p:nvSpPr>
                  <p:cNvPr id="154" name="Rechthoek 153"/>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5" name="Rechthoek 154"/>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6" name="Rechthoek 155"/>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7" name="Rechthoek 156"/>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8" name="Rechthoek 157"/>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148" name="Groep 147"/>
                <p:cNvGrpSpPr/>
                <p:nvPr/>
              </p:nvGrpSpPr>
              <p:grpSpPr>
                <a:xfrm>
                  <a:off x="-2477616" y="1123442"/>
                  <a:ext cx="68206" cy="104889"/>
                  <a:chOff x="-2796392" y="1123442"/>
                  <a:chExt cx="120832" cy="104889"/>
                </a:xfrm>
              </p:grpSpPr>
              <p:sp>
                <p:nvSpPr>
                  <p:cNvPr id="149" name="Rechthoek 148"/>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0" name="Rechthoek 149"/>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1" name="Rechthoek 150"/>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2" name="Rechthoek 151"/>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3" name="Rechthoek 152"/>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grpSp>
          <p:nvGrpSpPr>
            <p:cNvPr id="118" name="Groep 117"/>
            <p:cNvGrpSpPr/>
            <p:nvPr userDrawn="1"/>
          </p:nvGrpSpPr>
          <p:grpSpPr>
            <a:xfrm>
              <a:off x="-1948476" y="1281164"/>
              <a:ext cx="413704" cy="427699"/>
              <a:chOff x="-1845083" y="758027"/>
              <a:chExt cx="633799" cy="622540"/>
            </a:xfrm>
          </p:grpSpPr>
          <p:sp>
            <p:nvSpPr>
              <p:cNvPr id="129" name="Afgeronde rechthoek 128"/>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130" name="Groep 129"/>
              <p:cNvGrpSpPr/>
              <p:nvPr userDrawn="1"/>
            </p:nvGrpSpPr>
            <p:grpSpPr>
              <a:xfrm>
                <a:off x="-1737766" y="864082"/>
                <a:ext cx="419166" cy="410430"/>
                <a:chOff x="3708400" y="309013"/>
                <a:chExt cx="1901295" cy="1861668"/>
              </a:xfrm>
              <a:solidFill>
                <a:srgbClr val="000000"/>
              </a:solidFill>
            </p:grpSpPr>
            <p:sp>
              <p:nvSpPr>
                <p:cNvPr id="131" name="Rechthoek 130"/>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2" name="Rechthoek 131"/>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3" name="Rechthoek 132"/>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4" name="Rechthoek 133"/>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5" name="Rechthoek 134"/>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6" name="Rechthoek 135"/>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7" name="Rechthoek 136"/>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8" name="Rechthoek 137"/>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9" name="Rechthoek 138"/>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40" name="Rechthoek 139"/>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41" name="Vrije vorm 140"/>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cxnSp>
          <p:nvCxnSpPr>
            <p:cNvPr id="119" name="Rechte verbindingslijn 118"/>
            <p:cNvCxnSpPr>
              <a:stCxn id="144" idx="2"/>
              <a:endCxn id="129" idx="1"/>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120" name="Rechte verbindingslijn 119"/>
            <p:cNvCxnSpPr>
              <a:endCxn id="164" idx="1"/>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121"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omhoog</a:t>
              </a:r>
            </a:p>
          </p:txBody>
        </p:sp>
        <p:sp>
          <p:nvSpPr>
            <p:cNvPr id="122"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omlaag</a:t>
              </a:r>
            </a:p>
          </p:txBody>
        </p:sp>
        <p:sp>
          <p:nvSpPr>
            <p:cNvPr id="123" name="Ovaal 122"/>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5</a:t>
              </a:r>
            </a:p>
          </p:txBody>
        </p:sp>
        <p:sp>
          <p:nvSpPr>
            <p:cNvPr id="124"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4" indent="0" algn="l" defTabSz="914400" rtl="0" eaLnBrk="1" fontAlgn="auto" latinLnBrk="0" hangingPunct="1">
                <a:lnSpc>
                  <a:spcPct val="90000"/>
                </a:lnSpc>
                <a:spcBef>
                  <a:spcPts val="500"/>
                </a:spcBef>
                <a:spcAft>
                  <a:spcPts val="500"/>
                </a:spcAft>
                <a:buClrTx/>
                <a:buSzTx/>
                <a:buFont typeface="Arial" panose="020B0604020202020204" pitchFamily="34" charset="0"/>
                <a:buNone/>
                <a:tabLst/>
                <a:defRPr/>
              </a:pPr>
              <a:r>
                <a:rPr lang="nl-NL" sz="1200" b="0" i="1" kern="1200" noProof="0" dirty="0">
                  <a:solidFill>
                    <a:schemeClr val="accent2"/>
                  </a:solidFill>
                  <a:latin typeface="+mn-lt"/>
                  <a:ea typeface="+mn-ea"/>
                  <a:cs typeface="+mn-cs"/>
                </a:rPr>
                <a:t>Cursief (16 </a:t>
              </a:r>
              <a:r>
                <a:rPr lang="nl-NL" sz="1200" b="0" i="1" kern="1200" noProof="0" dirty="0" err="1">
                  <a:solidFill>
                    <a:schemeClr val="accent2"/>
                  </a:solidFill>
                  <a:latin typeface="+mn-lt"/>
                  <a:ea typeface="+mn-ea"/>
                  <a:cs typeface="+mn-cs"/>
                </a:rPr>
                <a:t>pt</a:t>
              </a:r>
              <a:r>
                <a:rPr lang="nl-NL" sz="1200" b="0" i="1" kern="1200" noProof="0" dirty="0">
                  <a:solidFill>
                    <a:schemeClr val="accent2"/>
                  </a:solidFill>
                  <a:latin typeface="+mn-lt"/>
                  <a:ea typeface="+mn-ea"/>
                  <a:cs typeface="+mn-cs"/>
                </a:rPr>
                <a:t>.)</a:t>
              </a:r>
            </a:p>
          </p:txBody>
        </p:sp>
        <p:grpSp>
          <p:nvGrpSpPr>
            <p:cNvPr id="125" name="Groep 124"/>
            <p:cNvGrpSpPr/>
            <p:nvPr/>
          </p:nvGrpSpPr>
          <p:grpSpPr>
            <a:xfrm>
              <a:off x="-2950232" y="816050"/>
              <a:ext cx="528695" cy="344202"/>
              <a:chOff x="-2880382" y="410556"/>
              <a:chExt cx="528695" cy="344202"/>
            </a:xfrm>
          </p:grpSpPr>
          <p:sp>
            <p:nvSpPr>
              <p:cNvPr id="127" name="Afgeronde rechthoek 126"/>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sp>
            <p:nvSpPr>
              <p:cNvPr id="128" name="Vrije vorm 127"/>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Start</a:t>
                </a:r>
              </a:p>
            </p:txBody>
          </p:sp>
        </p:grpSp>
        <p:sp>
          <p:nvSpPr>
            <p:cNvPr id="126"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‘Alinea’</a:t>
              </a:r>
            </a:p>
          </p:txBody>
        </p:sp>
      </p:grpSp>
    </p:spTree>
    <p:extLst>
      <p:ext uri="{BB962C8B-B14F-4D97-AF65-F5344CB8AC3E}">
        <p14:creationId xmlns:p14="http://schemas.microsoft.com/office/powerpoint/2010/main" val="155114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0%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nl-NL" dirty="0"/>
              <a:t>Klik hier om een titel in te voegen</a:t>
            </a:r>
          </a:p>
        </p:txBody>
      </p:sp>
      <p:sp>
        <p:nvSpPr>
          <p:cNvPr id="6" name="Tijdelijke aanduiding voor dianummer 5"/>
          <p:cNvSpPr>
            <a:spLocks noGrp="1"/>
          </p:cNvSpPr>
          <p:nvPr>
            <p:ph type="sldNum" sz="quarter" idx="12"/>
          </p:nvPr>
        </p:nvSpPr>
        <p:spPr/>
        <p:txBody>
          <a:bodyPr/>
          <a:lstStyle/>
          <a:p>
            <a:fld id="{2D5FBA41-AFD5-4B00-AC98-55F0A9A32C4E}" type="slidenum">
              <a:rPr lang="nl-NL" smtClean="0"/>
              <a:t>‹nr.›</a:t>
            </a:fld>
            <a:endParaRPr lang="nl-NL"/>
          </a:p>
        </p:txBody>
      </p:sp>
      <p:sp>
        <p:nvSpPr>
          <p:cNvPr id="8" name="Tijdelijke aanduiding voor tekst 7"/>
          <p:cNvSpPr>
            <a:spLocks noGrp="1"/>
          </p:cNvSpPr>
          <p:nvPr>
            <p:ph type="body" sz="quarter" idx="13" hasCustomPrompt="1"/>
          </p:nvPr>
        </p:nvSpPr>
        <p:spPr>
          <a:xfrm>
            <a:off x="531340" y="951113"/>
            <a:ext cx="11141674" cy="284560"/>
          </a:xfrm>
        </p:spPr>
        <p:txBody>
          <a:bodyPr>
            <a:noAutofit/>
          </a:bodyPr>
          <a:lstStyle>
            <a:lvl1pPr>
              <a:defRPr sz="1800" b="1">
                <a:solidFill>
                  <a:schemeClr val="accent2"/>
                </a:solidFill>
              </a:defRPr>
            </a:lvl1pPr>
          </a:lstStyle>
          <a:p>
            <a:pPr lvl="0"/>
            <a:r>
              <a:rPr lang="nl-NL" dirty="0"/>
              <a:t>Subtitel</a:t>
            </a:r>
          </a:p>
        </p:txBody>
      </p:sp>
      <p:sp>
        <p:nvSpPr>
          <p:cNvPr id="10" name="Tijdelijke aanduiding voor tekst 9"/>
          <p:cNvSpPr>
            <a:spLocks noGrp="1"/>
          </p:cNvSpPr>
          <p:nvPr>
            <p:ph type="body" sz="quarter" idx="14"/>
          </p:nvPr>
        </p:nvSpPr>
        <p:spPr>
          <a:xfrm>
            <a:off x="525163" y="1447800"/>
            <a:ext cx="11141673" cy="40644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2" name="Rechthoek 101"/>
          <p:cNvSpPr/>
          <p:nvPr userDrawn="1"/>
        </p:nvSpPr>
        <p:spPr>
          <a:xfrm>
            <a:off x="9003323" y="-446643"/>
            <a:ext cx="3188677"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100% TEKST</a:t>
            </a:r>
          </a:p>
        </p:txBody>
      </p:sp>
      <p:grpSp>
        <p:nvGrpSpPr>
          <p:cNvPr id="103" name="Instructie Tekst"/>
          <p:cNvGrpSpPr/>
          <p:nvPr userDrawn="1"/>
        </p:nvGrpSpPr>
        <p:grpSpPr>
          <a:xfrm>
            <a:off x="-2916113" y="0"/>
            <a:ext cx="2688057" cy="3772106"/>
            <a:chOff x="-2959433" y="-5444"/>
            <a:chExt cx="2688057" cy="3772106"/>
          </a:xfrm>
        </p:grpSpPr>
        <p:sp>
          <p:nvSpPr>
            <p:cNvPr id="104" name="Rechthoek 103"/>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rPr>
                <a:t>TEKST NIVEAUS</a:t>
              </a:r>
            </a:p>
          </p:txBody>
        </p:sp>
        <p:sp>
          <p:nvSpPr>
            <p:cNvPr id="105"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8775" marR="0" lvl="2" indent="-176213" algn="l" defTabSz="914400" rtl="0" eaLnBrk="1" fontAlgn="auto" latinLnBrk="0" hangingPunct="1">
                <a:lnSpc>
                  <a:spcPct val="90000"/>
                </a:lnSpc>
                <a:spcBef>
                  <a:spcPts val="500"/>
                </a:spcBef>
                <a:spcAft>
                  <a:spcPts val="500"/>
                </a:spcAft>
                <a:buClr>
                  <a:schemeClr val="accent1"/>
                </a:buClr>
                <a:buSzPct val="100000"/>
                <a:buFont typeface="Wingdings" panose="05000000000000000000" pitchFamily="2" charset="2"/>
                <a:buChar char="§"/>
                <a:tabLst/>
                <a:defRPr/>
              </a:pPr>
              <a:r>
                <a:rPr lang="nl-NL" sz="1200" kern="1200" noProof="0" dirty="0">
                  <a:solidFill>
                    <a:schemeClr val="tx1"/>
                  </a:solidFill>
                  <a:latin typeface="+mn-lt"/>
                  <a:ea typeface="+mn-ea"/>
                  <a:cs typeface="+mn-cs"/>
                </a:rPr>
                <a:t>Sub </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106" name="Ovaal 105"/>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1</a:t>
              </a:r>
            </a:p>
          </p:txBody>
        </p:sp>
        <p:sp>
          <p:nvSpPr>
            <p:cNvPr id="107" name="Ovaal 106"/>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2</a:t>
              </a:r>
            </a:p>
          </p:txBody>
        </p:sp>
        <p:sp>
          <p:nvSpPr>
            <p:cNvPr id="108" name="Ovaal 107"/>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3</a:t>
              </a:r>
            </a:p>
          </p:txBody>
        </p:sp>
        <p:sp>
          <p:nvSpPr>
            <p:cNvPr id="109" name="Ovaal 108"/>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4</a:t>
              </a:r>
            </a:p>
          </p:txBody>
        </p:sp>
        <p:sp>
          <p:nvSpPr>
            <p:cNvPr id="110"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900"/>
                </a:spcBef>
                <a:spcAft>
                  <a:spcPts val="900"/>
                </a:spcAft>
                <a:buClr>
                  <a:schemeClr val="tx2"/>
                </a:buClr>
                <a:buSzPct val="100000"/>
                <a:buFont typeface="Arial" panose="020B0604020202020204" pitchFamily="34" charset="0"/>
                <a:buNone/>
                <a:tabLst>
                  <a:tab pos="263525" algn="l"/>
                </a:tabLst>
                <a:defRPr/>
              </a:pPr>
              <a:r>
                <a:rPr lang="nl-NL" sz="1200" kern="1200" noProof="0" dirty="0">
                  <a:solidFill>
                    <a:schemeClr val="tx1"/>
                  </a:solidFill>
                  <a:latin typeface="+mn-lt"/>
                  <a:ea typeface="+mn-ea"/>
                  <a:cs typeface="+mn-cs"/>
                </a:rPr>
                <a:t>Platte tekst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111"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914400" rtl="0" eaLnBrk="1" fontAlgn="auto" latinLnBrk="0" hangingPunct="1">
                <a:lnSpc>
                  <a:spcPct val="90000"/>
                </a:lnSpc>
                <a:spcBef>
                  <a:spcPts val="800"/>
                </a:spcBef>
                <a:spcAft>
                  <a:spcPts val="900"/>
                </a:spcAft>
                <a:buClr>
                  <a:schemeClr val="accent1"/>
                </a:buClr>
                <a:buSzTx/>
                <a:buFont typeface="Wingdings" panose="05000000000000000000" pitchFamily="2" charset="2"/>
                <a:buChar char="§"/>
                <a:tabLst>
                  <a:tab pos="4394200" algn="l"/>
                </a:tabLst>
                <a:defRPr/>
              </a:pP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112"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lang="nl-NL" sz="1400" b="1" kern="1200" baseline="0" noProof="0" dirty="0">
                  <a:solidFill>
                    <a:schemeClr val="accent2"/>
                  </a:solidFill>
                  <a:latin typeface="+mn-lt"/>
                  <a:ea typeface="+mn-ea"/>
                  <a:cs typeface="+mn-cs"/>
                </a:rPr>
                <a:t>Kopje (18 </a:t>
              </a:r>
              <a:r>
                <a:rPr lang="nl-NL" sz="1400" b="1" kern="1200" baseline="0" noProof="0" dirty="0" err="1">
                  <a:solidFill>
                    <a:schemeClr val="accent2"/>
                  </a:solidFill>
                  <a:latin typeface="+mn-lt"/>
                  <a:ea typeface="+mn-ea"/>
                  <a:cs typeface="+mn-cs"/>
                </a:rPr>
                <a:t>pt</a:t>
              </a:r>
              <a:r>
                <a:rPr lang="nl-NL" sz="1400" b="1" kern="1200" baseline="0" noProof="0" dirty="0">
                  <a:solidFill>
                    <a:schemeClr val="accent2"/>
                  </a:solidFill>
                  <a:latin typeface="+mn-lt"/>
                  <a:ea typeface="+mn-ea"/>
                  <a:cs typeface="+mn-cs"/>
                </a:rPr>
                <a:t>.)</a:t>
              </a:r>
            </a:p>
          </p:txBody>
        </p:sp>
        <p:cxnSp>
          <p:nvCxnSpPr>
            <p:cNvPr id="113" name="Rechte verbindingslijn 112"/>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114" name="Rechte verbindingslijn 113"/>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115" name="Rechte verbindingslijn 114"/>
            <p:cNvCxnSpPr/>
            <p:nvPr userDrawn="1"/>
          </p:nvCxnSpPr>
          <p:spPr>
            <a:xfrm>
              <a:off x="-2959100" y="3766662"/>
              <a:ext cx="2661379" cy="0"/>
            </a:xfrm>
            <a:prstGeom prst="line">
              <a:avLst/>
            </a:prstGeom>
            <a:noFill/>
            <a:ln w="9525" cap="flat" cmpd="sng" algn="ctr">
              <a:solidFill>
                <a:schemeClr val="accent1"/>
              </a:solidFill>
              <a:prstDash val="solid"/>
            </a:ln>
            <a:effectLst/>
          </p:spPr>
        </p:cxnSp>
        <p:grpSp>
          <p:nvGrpSpPr>
            <p:cNvPr id="116" name="Groep 115"/>
            <p:cNvGrpSpPr/>
            <p:nvPr userDrawn="1"/>
          </p:nvGrpSpPr>
          <p:grpSpPr>
            <a:xfrm>
              <a:off x="-1948476" y="816741"/>
              <a:ext cx="409108" cy="427699"/>
              <a:chOff x="-1085063" y="758027"/>
              <a:chExt cx="633799" cy="622540"/>
            </a:xfrm>
          </p:grpSpPr>
          <p:sp>
            <p:nvSpPr>
              <p:cNvPr id="164" name="Afgeronde rechthoek 163"/>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165" name="Groep 164"/>
              <p:cNvGrpSpPr/>
              <p:nvPr userDrawn="1"/>
            </p:nvGrpSpPr>
            <p:grpSpPr>
              <a:xfrm>
                <a:off x="-977746" y="864082"/>
                <a:ext cx="419166" cy="410430"/>
                <a:chOff x="6366933" y="309013"/>
                <a:chExt cx="1901295" cy="1861668"/>
              </a:xfrm>
              <a:solidFill>
                <a:srgbClr val="000000"/>
              </a:solidFill>
            </p:grpSpPr>
            <p:sp>
              <p:nvSpPr>
                <p:cNvPr id="166" name="Rechthoek 165"/>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7" name="Rechthoek 166"/>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8" name="Rechthoek 167"/>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9" name="Rechthoek 168"/>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70" name="Rechthoek 169"/>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71" name="Rechthoek 170"/>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72" name="Rechthoek 171"/>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73" name="Rechthoek 172"/>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74" name="Rechthoek 173"/>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75" name="Rechthoek 174"/>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76" name="Vrije vorm 175"/>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nvGrpSpPr>
            <p:cNvPr id="117" name="Groep 116"/>
            <p:cNvGrpSpPr/>
            <p:nvPr/>
          </p:nvGrpSpPr>
          <p:grpSpPr>
            <a:xfrm>
              <a:off x="-2950232" y="1207835"/>
              <a:ext cx="532929" cy="509563"/>
              <a:chOff x="-2880382" y="802341"/>
              <a:chExt cx="532929" cy="509563"/>
            </a:xfrm>
          </p:grpSpPr>
          <p:sp>
            <p:nvSpPr>
              <p:cNvPr id="142" name="Rechthoek 141"/>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pic>
            <p:nvPicPr>
              <p:cNvPr id="14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5" name="Groep 144"/>
              <p:cNvGrpSpPr/>
              <p:nvPr/>
            </p:nvGrpSpPr>
            <p:grpSpPr>
              <a:xfrm>
                <a:off x="-2802433" y="1123442"/>
                <a:ext cx="132915" cy="104889"/>
                <a:chOff x="-2796392" y="1123442"/>
                <a:chExt cx="120832" cy="104889"/>
              </a:xfrm>
            </p:grpSpPr>
            <p:sp>
              <p:nvSpPr>
                <p:cNvPr id="159" name="Rechthoek 158"/>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0" name="Rechthoek 159"/>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1" name="Rechthoek 160"/>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2" name="Rechthoek 161"/>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3" name="Rechthoek 162"/>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146" name="Groep 145"/>
              <p:cNvGrpSpPr/>
              <p:nvPr/>
            </p:nvGrpSpPr>
            <p:grpSpPr>
              <a:xfrm>
                <a:off x="-2575435" y="1123442"/>
                <a:ext cx="133931" cy="104889"/>
                <a:chOff x="-2556734" y="1123442"/>
                <a:chExt cx="147324" cy="104889"/>
              </a:xfrm>
            </p:grpSpPr>
            <p:grpSp>
              <p:nvGrpSpPr>
                <p:cNvPr id="147" name="Groep 146"/>
                <p:cNvGrpSpPr/>
                <p:nvPr/>
              </p:nvGrpSpPr>
              <p:grpSpPr>
                <a:xfrm>
                  <a:off x="-2556734" y="1123442"/>
                  <a:ext cx="68206" cy="104889"/>
                  <a:chOff x="-2796392" y="1123442"/>
                  <a:chExt cx="120832" cy="104889"/>
                </a:xfrm>
              </p:grpSpPr>
              <p:sp>
                <p:nvSpPr>
                  <p:cNvPr id="154" name="Rechthoek 153"/>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5" name="Rechthoek 154"/>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6" name="Rechthoek 155"/>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7" name="Rechthoek 156"/>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8" name="Rechthoek 157"/>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148" name="Groep 147"/>
                <p:cNvGrpSpPr/>
                <p:nvPr/>
              </p:nvGrpSpPr>
              <p:grpSpPr>
                <a:xfrm>
                  <a:off x="-2477616" y="1123442"/>
                  <a:ext cx="68206" cy="104889"/>
                  <a:chOff x="-2796392" y="1123442"/>
                  <a:chExt cx="120832" cy="104889"/>
                </a:xfrm>
              </p:grpSpPr>
              <p:sp>
                <p:nvSpPr>
                  <p:cNvPr id="149" name="Rechthoek 148"/>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0" name="Rechthoek 149"/>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1" name="Rechthoek 150"/>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2" name="Rechthoek 151"/>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3" name="Rechthoek 152"/>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grpSp>
          <p:nvGrpSpPr>
            <p:cNvPr id="118" name="Groep 117"/>
            <p:cNvGrpSpPr/>
            <p:nvPr userDrawn="1"/>
          </p:nvGrpSpPr>
          <p:grpSpPr>
            <a:xfrm>
              <a:off x="-1948476" y="1281164"/>
              <a:ext cx="413704" cy="427699"/>
              <a:chOff x="-1845083" y="758027"/>
              <a:chExt cx="633799" cy="622540"/>
            </a:xfrm>
          </p:grpSpPr>
          <p:sp>
            <p:nvSpPr>
              <p:cNvPr id="129" name="Afgeronde rechthoek 128"/>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130" name="Groep 129"/>
              <p:cNvGrpSpPr/>
              <p:nvPr userDrawn="1"/>
            </p:nvGrpSpPr>
            <p:grpSpPr>
              <a:xfrm>
                <a:off x="-1737766" y="864082"/>
                <a:ext cx="419166" cy="410430"/>
                <a:chOff x="3708400" y="309013"/>
                <a:chExt cx="1901295" cy="1861668"/>
              </a:xfrm>
              <a:solidFill>
                <a:srgbClr val="000000"/>
              </a:solidFill>
            </p:grpSpPr>
            <p:sp>
              <p:nvSpPr>
                <p:cNvPr id="131" name="Rechthoek 130"/>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2" name="Rechthoek 131"/>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3" name="Rechthoek 132"/>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4" name="Rechthoek 133"/>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5" name="Rechthoek 134"/>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6" name="Rechthoek 135"/>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7" name="Rechthoek 136"/>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8" name="Rechthoek 137"/>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9" name="Rechthoek 138"/>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40" name="Rechthoek 139"/>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41" name="Vrije vorm 140"/>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cxnSp>
          <p:nvCxnSpPr>
            <p:cNvPr id="119" name="Rechte verbindingslijn 118"/>
            <p:cNvCxnSpPr>
              <a:stCxn id="144" idx="2"/>
              <a:endCxn id="129" idx="1"/>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120" name="Rechte verbindingslijn 119"/>
            <p:cNvCxnSpPr>
              <a:endCxn id="164" idx="1"/>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121"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omhoog</a:t>
              </a:r>
            </a:p>
          </p:txBody>
        </p:sp>
        <p:sp>
          <p:nvSpPr>
            <p:cNvPr id="122"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omlaag</a:t>
              </a:r>
            </a:p>
          </p:txBody>
        </p:sp>
        <p:sp>
          <p:nvSpPr>
            <p:cNvPr id="123" name="Ovaal 122"/>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5</a:t>
              </a:r>
            </a:p>
          </p:txBody>
        </p:sp>
        <p:sp>
          <p:nvSpPr>
            <p:cNvPr id="124"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4" indent="0" algn="l" defTabSz="914400" rtl="0" eaLnBrk="1" fontAlgn="auto" latinLnBrk="0" hangingPunct="1">
                <a:lnSpc>
                  <a:spcPct val="90000"/>
                </a:lnSpc>
                <a:spcBef>
                  <a:spcPts val="500"/>
                </a:spcBef>
                <a:spcAft>
                  <a:spcPts val="500"/>
                </a:spcAft>
                <a:buClrTx/>
                <a:buSzTx/>
                <a:buFont typeface="Arial" panose="020B0604020202020204" pitchFamily="34" charset="0"/>
                <a:buNone/>
                <a:tabLst/>
                <a:defRPr/>
              </a:pPr>
              <a:r>
                <a:rPr lang="nl-NL" sz="1200" b="0" i="1" kern="1200" noProof="0" dirty="0">
                  <a:solidFill>
                    <a:schemeClr val="accent2"/>
                  </a:solidFill>
                  <a:latin typeface="+mn-lt"/>
                  <a:ea typeface="+mn-ea"/>
                  <a:cs typeface="+mn-cs"/>
                </a:rPr>
                <a:t>Cursief (16 </a:t>
              </a:r>
              <a:r>
                <a:rPr lang="nl-NL" sz="1200" b="0" i="1" kern="1200" noProof="0" dirty="0" err="1">
                  <a:solidFill>
                    <a:schemeClr val="accent2"/>
                  </a:solidFill>
                  <a:latin typeface="+mn-lt"/>
                  <a:ea typeface="+mn-ea"/>
                  <a:cs typeface="+mn-cs"/>
                </a:rPr>
                <a:t>pt</a:t>
              </a:r>
              <a:r>
                <a:rPr lang="nl-NL" sz="1200" b="0" i="1" kern="1200" noProof="0" dirty="0">
                  <a:solidFill>
                    <a:schemeClr val="accent2"/>
                  </a:solidFill>
                  <a:latin typeface="+mn-lt"/>
                  <a:ea typeface="+mn-ea"/>
                  <a:cs typeface="+mn-cs"/>
                </a:rPr>
                <a:t>.)</a:t>
              </a:r>
            </a:p>
          </p:txBody>
        </p:sp>
        <p:grpSp>
          <p:nvGrpSpPr>
            <p:cNvPr id="125" name="Groep 124"/>
            <p:cNvGrpSpPr/>
            <p:nvPr/>
          </p:nvGrpSpPr>
          <p:grpSpPr>
            <a:xfrm>
              <a:off x="-2950232" y="816050"/>
              <a:ext cx="528695" cy="344202"/>
              <a:chOff x="-2880382" y="410556"/>
              <a:chExt cx="528695" cy="344202"/>
            </a:xfrm>
          </p:grpSpPr>
          <p:sp>
            <p:nvSpPr>
              <p:cNvPr id="127" name="Afgeronde rechthoek 126"/>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sp>
            <p:nvSpPr>
              <p:cNvPr id="128" name="Vrije vorm 127"/>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Start</a:t>
                </a:r>
              </a:p>
            </p:txBody>
          </p:sp>
        </p:grpSp>
        <p:sp>
          <p:nvSpPr>
            <p:cNvPr id="126"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‘Alinea’</a:t>
              </a:r>
            </a:p>
          </p:txBody>
        </p:sp>
      </p:grpSp>
    </p:spTree>
    <p:extLst>
      <p:ext uri="{BB962C8B-B14F-4D97-AF65-F5344CB8AC3E}">
        <p14:creationId xmlns:p14="http://schemas.microsoft.com/office/powerpoint/2010/main" val="380813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0% Tekst + 10% Afbeeld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1338" y="531341"/>
            <a:ext cx="9755661" cy="496565"/>
          </a:xfrm>
        </p:spPr>
        <p:txBody>
          <a:bodyPr/>
          <a:lstStyle/>
          <a:p>
            <a:r>
              <a:rPr lang="nl-NL" dirty="0"/>
              <a:t>Klik hier om een titel in te voegen</a:t>
            </a:r>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2D5FBA41-AFD5-4B00-AC98-55F0A9A32C4E}" type="slidenum">
              <a:rPr lang="nl-NL" smtClean="0"/>
              <a:pPr/>
              <a:t>‹nr.›</a:t>
            </a:fld>
            <a:endParaRPr lang="nl-NL" dirty="0"/>
          </a:p>
        </p:txBody>
      </p:sp>
      <p:sp>
        <p:nvSpPr>
          <p:cNvPr id="8" name="Tijdelijke aanduiding voor tekst 7"/>
          <p:cNvSpPr>
            <a:spLocks noGrp="1"/>
          </p:cNvSpPr>
          <p:nvPr>
            <p:ph type="body" sz="quarter" idx="13" hasCustomPrompt="1"/>
          </p:nvPr>
        </p:nvSpPr>
        <p:spPr>
          <a:xfrm>
            <a:off x="531338" y="951113"/>
            <a:ext cx="9755661" cy="284560"/>
          </a:xfrm>
        </p:spPr>
        <p:txBody>
          <a:bodyPr>
            <a:noAutofit/>
          </a:bodyPr>
          <a:lstStyle>
            <a:lvl1pPr>
              <a:defRPr sz="1800" b="1">
                <a:solidFill>
                  <a:schemeClr val="accent2"/>
                </a:solidFill>
              </a:defRPr>
            </a:lvl1pPr>
          </a:lstStyle>
          <a:p>
            <a:pPr lvl="0"/>
            <a:r>
              <a:rPr lang="nl-NL" dirty="0"/>
              <a:t>Subtitel</a:t>
            </a:r>
          </a:p>
        </p:txBody>
      </p:sp>
      <p:sp>
        <p:nvSpPr>
          <p:cNvPr id="10" name="Tijdelijke aanduiding voor tekst 9"/>
          <p:cNvSpPr>
            <a:spLocks noGrp="1"/>
          </p:cNvSpPr>
          <p:nvPr>
            <p:ph type="body" sz="quarter" idx="14"/>
          </p:nvPr>
        </p:nvSpPr>
        <p:spPr>
          <a:xfrm>
            <a:off x="525163" y="1447800"/>
            <a:ext cx="9088866" cy="40644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Rechthoek 11"/>
          <p:cNvSpPr/>
          <p:nvPr userDrawn="1"/>
        </p:nvSpPr>
        <p:spPr>
          <a:xfrm>
            <a:off x="7692571" y="-446643"/>
            <a:ext cx="4499429"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90% TEKST +</a:t>
            </a:r>
            <a:r>
              <a:rPr lang="nl-NL" sz="2000" b="1" baseline="0" dirty="0">
                <a:solidFill>
                  <a:schemeClr val="accent1"/>
                </a:solidFill>
              </a:rPr>
              <a:t> 10% AFBEELDING</a:t>
            </a:r>
            <a:endParaRPr lang="nl-NL" sz="2000" b="1" dirty="0">
              <a:solidFill>
                <a:schemeClr val="accent1"/>
              </a:solidFill>
            </a:endParaRPr>
          </a:p>
        </p:txBody>
      </p:sp>
      <p:grpSp>
        <p:nvGrpSpPr>
          <p:cNvPr id="51" name="Instructie Tekst"/>
          <p:cNvGrpSpPr/>
          <p:nvPr userDrawn="1"/>
        </p:nvGrpSpPr>
        <p:grpSpPr>
          <a:xfrm>
            <a:off x="-2916113" y="0"/>
            <a:ext cx="2688057" cy="3772106"/>
            <a:chOff x="-2959433" y="-5444"/>
            <a:chExt cx="2688057" cy="3772106"/>
          </a:xfrm>
        </p:grpSpPr>
        <p:sp>
          <p:nvSpPr>
            <p:cNvPr id="52" name="Rechthoek 51"/>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rPr>
                <a:t>TEKST NIVEAUS</a:t>
              </a:r>
            </a:p>
          </p:txBody>
        </p:sp>
        <p:sp>
          <p:nvSpPr>
            <p:cNvPr id="53"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8775" marR="0" lvl="2" indent="-176213" algn="l" defTabSz="914400" rtl="0" eaLnBrk="1" fontAlgn="auto" latinLnBrk="0" hangingPunct="1">
                <a:lnSpc>
                  <a:spcPct val="90000"/>
                </a:lnSpc>
                <a:spcBef>
                  <a:spcPts val="500"/>
                </a:spcBef>
                <a:spcAft>
                  <a:spcPts val="500"/>
                </a:spcAft>
                <a:buClr>
                  <a:schemeClr val="accent1"/>
                </a:buClr>
                <a:buSzPct val="100000"/>
                <a:buFont typeface="Wingdings" panose="05000000000000000000" pitchFamily="2" charset="2"/>
                <a:buChar char="§"/>
                <a:tabLst/>
                <a:defRPr/>
              </a:pPr>
              <a:r>
                <a:rPr lang="nl-NL" sz="1200" kern="1200" noProof="0" dirty="0">
                  <a:solidFill>
                    <a:schemeClr val="tx1"/>
                  </a:solidFill>
                  <a:latin typeface="+mn-lt"/>
                  <a:ea typeface="+mn-ea"/>
                  <a:cs typeface="+mn-cs"/>
                </a:rPr>
                <a:t>Sub </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54" name="Ovaal 53"/>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1</a:t>
              </a:r>
            </a:p>
          </p:txBody>
        </p:sp>
        <p:sp>
          <p:nvSpPr>
            <p:cNvPr id="55" name="Ovaal 54"/>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2</a:t>
              </a:r>
            </a:p>
          </p:txBody>
        </p:sp>
        <p:sp>
          <p:nvSpPr>
            <p:cNvPr id="56" name="Ovaal 55"/>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3</a:t>
              </a:r>
            </a:p>
          </p:txBody>
        </p:sp>
        <p:sp>
          <p:nvSpPr>
            <p:cNvPr id="57" name="Ovaal 56"/>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4</a:t>
              </a:r>
            </a:p>
          </p:txBody>
        </p:sp>
        <p:sp>
          <p:nvSpPr>
            <p:cNvPr id="58"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900"/>
                </a:spcBef>
                <a:spcAft>
                  <a:spcPts val="900"/>
                </a:spcAft>
                <a:buClr>
                  <a:schemeClr val="tx2"/>
                </a:buClr>
                <a:buSzPct val="100000"/>
                <a:buFont typeface="Arial" panose="020B0604020202020204" pitchFamily="34" charset="0"/>
                <a:buNone/>
                <a:tabLst>
                  <a:tab pos="263525" algn="l"/>
                </a:tabLst>
                <a:defRPr/>
              </a:pPr>
              <a:r>
                <a:rPr lang="nl-NL" sz="1200" kern="1200" noProof="0" dirty="0">
                  <a:solidFill>
                    <a:schemeClr val="tx1"/>
                  </a:solidFill>
                  <a:latin typeface="+mn-lt"/>
                  <a:ea typeface="+mn-ea"/>
                  <a:cs typeface="+mn-cs"/>
                </a:rPr>
                <a:t>Platte tekst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59"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914400" rtl="0" eaLnBrk="1" fontAlgn="auto" latinLnBrk="0" hangingPunct="1">
                <a:lnSpc>
                  <a:spcPct val="90000"/>
                </a:lnSpc>
                <a:spcBef>
                  <a:spcPts val="800"/>
                </a:spcBef>
                <a:spcAft>
                  <a:spcPts val="900"/>
                </a:spcAft>
                <a:buClr>
                  <a:schemeClr val="accent1"/>
                </a:buClr>
                <a:buSzTx/>
                <a:buFont typeface="Wingdings" panose="05000000000000000000" pitchFamily="2" charset="2"/>
                <a:buChar char="§"/>
                <a:tabLst>
                  <a:tab pos="4394200" algn="l"/>
                </a:tabLst>
                <a:defRPr/>
              </a:pP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60"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lang="nl-NL" sz="1400" b="1" kern="1200" baseline="0" noProof="0" dirty="0">
                  <a:solidFill>
                    <a:schemeClr val="accent2"/>
                  </a:solidFill>
                  <a:latin typeface="+mn-lt"/>
                  <a:ea typeface="+mn-ea"/>
                  <a:cs typeface="+mn-cs"/>
                </a:rPr>
                <a:t>Kopje (18 </a:t>
              </a:r>
              <a:r>
                <a:rPr lang="nl-NL" sz="1400" b="1" kern="1200" baseline="0" noProof="0" dirty="0" err="1">
                  <a:solidFill>
                    <a:schemeClr val="accent2"/>
                  </a:solidFill>
                  <a:latin typeface="+mn-lt"/>
                  <a:ea typeface="+mn-ea"/>
                  <a:cs typeface="+mn-cs"/>
                </a:rPr>
                <a:t>pt</a:t>
              </a:r>
              <a:r>
                <a:rPr lang="nl-NL" sz="1400" b="1" kern="1200" baseline="0" noProof="0" dirty="0">
                  <a:solidFill>
                    <a:schemeClr val="accent2"/>
                  </a:solidFill>
                  <a:latin typeface="+mn-lt"/>
                  <a:ea typeface="+mn-ea"/>
                  <a:cs typeface="+mn-cs"/>
                </a:rPr>
                <a:t>.)</a:t>
              </a:r>
            </a:p>
          </p:txBody>
        </p:sp>
        <p:cxnSp>
          <p:nvCxnSpPr>
            <p:cNvPr id="61" name="Rechte verbindingslijn 60"/>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62" name="Rechte verbindingslijn 61"/>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63" name="Rechte verbindingslijn 62"/>
            <p:cNvCxnSpPr/>
            <p:nvPr userDrawn="1"/>
          </p:nvCxnSpPr>
          <p:spPr>
            <a:xfrm>
              <a:off x="-2959100" y="3766662"/>
              <a:ext cx="2661379" cy="0"/>
            </a:xfrm>
            <a:prstGeom prst="line">
              <a:avLst/>
            </a:prstGeom>
            <a:noFill/>
            <a:ln w="9525" cap="flat" cmpd="sng" algn="ctr">
              <a:solidFill>
                <a:schemeClr val="accent1"/>
              </a:solidFill>
              <a:prstDash val="solid"/>
            </a:ln>
            <a:effectLst/>
          </p:spPr>
        </p:cxnSp>
        <p:grpSp>
          <p:nvGrpSpPr>
            <p:cNvPr id="64" name="Groep 63"/>
            <p:cNvGrpSpPr/>
            <p:nvPr userDrawn="1"/>
          </p:nvGrpSpPr>
          <p:grpSpPr>
            <a:xfrm>
              <a:off x="-1948476" y="816741"/>
              <a:ext cx="409108" cy="427699"/>
              <a:chOff x="-1085063" y="758027"/>
              <a:chExt cx="633799" cy="622540"/>
            </a:xfrm>
          </p:grpSpPr>
          <p:sp>
            <p:nvSpPr>
              <p:cNvPr id="112" name="Afgeronde rechthoek 111"/>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113" name="Groep 112"/>
              <p:cNvGrpSpPr/>
              <p:nvPr userDrawn="1"/>
            </p:nvGrpSpPr>
            <p:grpSpPr>
              <a:xfrm>
                <a:off x="-977746" y="864082"/>
                <a:ext cx="419166" cy="410430"/>
                <a:chOff x="6366933" y="309013"/>
                <a:chExt cx="1901295" cy="1861668"/>
              </a:xfrm>
              <a:solidFill>
                <a:srgbClr val="000000"/>
              </a:solidFill>
            </p:grpSpPr>
            <p:sp>
              <p:nvSpPr>
                <p:cNvPr id="114" name="Rechthoek 113"/>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5" name="Rechthoek 114"/>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6" name="Rechthoek 115"/>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7" name="Rechthoek 116"/>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8" name="Rechthoek 117"/>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9" name="Rechthoek 118"/>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0" name="Rechthoek 119"/>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1" name="Rechthoek 120"/>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2" name="Rechthoek 121"/>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3" name="Rechthoek 122"/>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4" name="Vrije vorm 123"/>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nvGrpSpPr>
            <p:cNvPr id="65" name="Groep 64"/>
            <p:cNvGrpSpPr/>
            <p:nvPr/>
          </p:nvGrpSpPr>
          <p:grpSpPr>
            <a:xfrm>
              <a:off x="-2950232" y="1207835"/>
              <a:ext cx="532929" cy="509563"/>
              <a:chOff x="-2880382" y="802341"/>
              <a:chExt cx="532929" cy="509563"/>
            </a:xfrm>
          </p:grpSpPr>
          <p:sp>
            <p:nvSpPr>
              <p:cNvPr id="90" name="Rechthoek 89"/>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pic>
            <p:nvPicPr>
              <p:cNvPr id="9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3" name="Groep 92"/>
              <p:cNvGrpSpPr/>
              <p:nvPr/>
            </p:nvGrpSpPr>
            <p:grpSpPr>
              <a:xfrm>
                <a:off x="-2802433" y="1123442"/>
                <a:ext cx="132915" cy="104889"/>
                <a:chOff x="-2796392" y="1123442"/>
                <a:chExt cx="120832" cy="104889"/>
              </a:xfrm>
            </p:grpSpPr>
            <p:sp>
              <p:nvSpPr>
                <p:cNvPr id="107" name="Rechthoek 106"/>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8" name="Rechthoek 107"/>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9" name="Rechthoek 108"/>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0" name="Rechthoek 109"/>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1" name="Rechthoek 110"/>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94" name="Groep 93"/>
              <p:cNvGrpSpPr/>
              <p:nvPr/>
            </p:nvGrpSpPr>
            <p:grpSpPr>
              <a:xfrm>
                <a:off x="-2575435" y="1123442"/>
                <a:ext cx="133931" cy="104889"/>
                <a:chOff x="-2556734" y="1123442"/>
                <a:chExt cx="147324" cy="104889"/>
              </a:xfrm>
            </p:grpSpPr>
            <p:grpSp>
              <p:nvGrpSpPr>
                <p:cNvPr id="95" name="Groep 94"/>
                <p:cNvGrpSpPr/>
                <p:nvPr/>
              </p:nvGrpSpPr>
              <p:grpSpPr>
                <a:xfrm>
                  <a:off x="-2556734" y="1123442"/>
                  <a:ext cx="68206" cy="104889"/>
                  <a:chOff x="-2796392" y="1123442"/>
                  <a:chExt cx="120832" cy="104889"/>
                </a:xfrm>
              </p:grpSpPr>
              <p:sp>
                <p:nvSpPr>
                  <p:cNvPr id="102" name="Rechthoek 101"/>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3" name="Rechthoek 102"/>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4" name="Rechthoek 103"/>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5" name="Rechthoek 104"/>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6" name="Rechthoek 105"/>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96" name="Groep 95"/>
                <p:cNvGrpSpPr/>
                <p:nvPr/>
              </p:nvGrpSpPr>
              <p:grpSpPr>
                <a:xfrm>
                  <a:off x="-2477616" y="1123442"/>
                  <a:ext cx="68206" cy="104889"/>
                  <a:chOff x="-2796392" y="1123442"/>
                  <a:chExt cx="120832" cy="104889"/>
                </a:xfrm>
              </p:grpSpPr>
              <p:sp>
                <p:nvSpPr>
                  <p:cNvPr id="97" name="Rechthoek 96"/>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8" name="Rechthoek 97"/>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9" name="Rechthoek 98"/>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0" name="Rechthoek 99"/>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1" name="Rechthoek 100"/>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grpSp>
          <p:nvGrpSpPr>
            <p:cNvPr id="66" name="Groep 65"/>
            <p:cNvGrpSpPr/>
            <p:nvPr userDrawn="1"/>
          </p:nvGrpSpPr>
          <p:grpSpPr>
            <a:xfrm>
              <a:off x="-1948476" y="1281164"/>
              <a:ext cx="413704" cy="427699"/>
              <a:chOff x="-1845083" y="758027"/>
              <a:chExt cx="633799" cy="622540"/>
            </a:xfrm>
          </p:grpSpPr>
          <p:sp>
            <p:nvSpPr>
              <p:cNvPr id="77" name="Afgeronde rechthoek 76"/>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78" name="Groep 77"/>
              <p:cNvGrpSpPr/>
              <p:nvPr userDrawn="1"/>
            </p:nvGrpSpPr>
            <p:grpSpPr>
              <a:xfrm>
                <a:off x="-1737766" y="864082"/>
                <a:ext cx="419166" cy="410430"/>
                <a:chOff x="3708400" y="309013"/>
                <a:chExt cx="1901295" cy="1861668"/>
              </a:xfrm>
              <a:solidFill>
                <a:srgbClr val="000000"/>
              </a:solidFill>
            </p:grpSpPr>
            <p:sp>
              <p:nvSpPr>
                <p:cNvPr id="79" name="Rechthoek 78"/>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0" name="Rechthoek 79"/>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1" name="Rechthoek 80"/>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2" name="Rechthoek 81"/>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3" name="Rechthoek 82"/>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4" name="Rechthoek 83"/>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5" name="Rechthoek 84"/>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6" name="Rechthoek 85"/>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7" name="Rechthoek 86"/>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8" name="Rechthoek 87"/>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9" name="Vrije vorm 88"/>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cxnSp>
          <p:nvCxnSpPr>
            <p:cNvPr id="67" name="Rechte verbindingslijn 66"/>
            <p:cNvCxnSpPr>
              <a:stCxn id="92" idx="2"/>
              <a:endCxn id="77" idx="1"/>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68" name="Rechte verbindingslijn 67"/>
            <p:cNvCxnSpPr>
              <a:endCxn id="112" idx="1"/>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69"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omhoog</a:t>
              </a:r>
            </a:p>
          </p:txBody>
        </p:sp>
        <p:sp>
          <p:nvSpPr>
            <p:cNvPr id="70"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omlaag</a:t>
              </a:r>
            </a:p>
          </p:txBody>
        </p:sp>
        <p:sp>
          <p:nvSpPr>
            <p:cNvPr id="71" name="Ovaal 70"/>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5</a:t>
              </a:r>
            </a:p>
          </p:txBody>
        </p:sp>
        <p:sp>
          <p:nvSpPr>
            <p:cNvPr id="72"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4" indent="0" algn="l" defTabSz="914400" rtl="0" eaLnBrk="1" fontAlgn="auto" latinLnBrk="0" hangingPunct="1">
                <a:lnSpc>
                  <a:spcPct val="90000"/>
                </a:lnSpc>
                <a:spcBef>
                  <a:spcPts val="500"/>
                </a:spcBef>
                <a:spcAft>
                  <a:spcPts val="500"/>
                </a:spcAft>
                <a:buClrTx/>
                <a:buSzTx/>
                <a:buFont typeface="Arial" panose="020B0604020202020204" pitchFamily="34" charset="0"/>
                <a:buNone/>
                <a:tabLst/>
                <a:defRPr/>
              </a:pPr>
              <a:r>
                <a:rPr lang="nl-NL" sz="1200" b="0" i="1" kern="1200" noProof="0" dirty="0">
                  <a:solidFill>
                    <a:schemeClr val="accent2"/>
                  </a:solidFill>
                  <a:latin typeface="+mn-lt"/>
                  <a:ea typeface="+mn-ea"/>
                  <a:cs typeface="+mn-cs"/>
                </a:rPr>
                <a:t>Cursief (16 </a:t>
              </a:r>
              <a:r>
                <a:rPr lang="nl-NL" sz="1200" b="0" i="1" kern="1200" noProof="0" dirty="0" err="1">
                  <a:solidFill>
                    <a:schemeClr val="accent2"/>
                  </a:solidFill>
                  <a:latin typeface="+mn-lt"/>
                  <a:ea typeface="+mn-ea"/>
                  <a:cs typeface="+mn-cs"/>
                </a:rPr>
                <a:t>pt</a:t>
              </a:r>
              <a:r>
                <a:rPr lang="nl-NL" sz="1200" b="0" i="1" kern="1200" noProof="0" dirty="0">
                  <a:solidFill>
                    <a:schemeClr val="accent2"/>
                  </a:solidFill>
                  <a:latin typeface="+mn-lt"/>
                  <a:ea typeface="+mn-ea"/>
                  <a:cs typeface="+mn-cs"/>
                </a:rPr>
                <a:t>.)</a:t>
              </a:r>
            </a:p>
          </p:txBody>
        </p:sp>
        <p:grpSp>
          <p:nvGrpSpPr>
            <p:cNvPr id="73" name="Groep 72"/>
            <p:cNvGrpSpPr/>
            <p:nvPr/>
          </p:nvGrpSpPr>
          <p:grpSpPr>
            <a:xfrm>
              <a:off x="-2950232" y="816050"/>
              <a:ext cx="528695" cy="344202"/>
              <a:chOff x="-2880382" y="410556"/>
              <a:chExt cx="528695" cy="344202"/>
            </a:xfrm>
          </p:grpSpPr>
          <p:sp>
            <p:nvSpPr>
              <p:cNvPr id="75" name="Afgeronde rechthoek 74"/>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sp>
            <p:nvSpPr>
              <p:cNvPr id="76" name="Vrije vorm 75"/>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Start</a:t>
                </a:r>
              </a:p>
            </p:txBody>
          </p:sp>
        </p:grpSp>
        <p:sp>
          <p:nvSpPr>
            <p:cNvPr id="74"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‘Alinea’</a:t>
              </a:r>
            </a:p>
          </p:txBody>
        </p:sp>
      </p:grpSp>
      <p:sp>
        <p:nvSpPr>
          <p:cNvPr id="127" name="Tijdelijke aanduiding voor afbeelding 126"/>
          <p:cNvSpPr>
            <a:spLocks noGrp="1"/>
          </p:cNvSpPr>
          <p:nvPr>
            <p:ph type="pic" sz="quarter" idx="16" hasCustomPrompt="1"/>
          </p:nvPr>
        </p:nvSpPr>
        <p:spPr>
          <a:xfrm>
            <a:off x="10027733" y="0"/>
            <a:ext cx="2164267" cy="6858001"/>
          </a:xfrm>
          <a:custGeom>
            <a:avLst/>
            <a:gdLst>
              <a:gd name="connsiteX0" fmla="*/ 589845 w 2164267"/>
              <a:gd name="connsiteY0" fmla="*/ 0 h 6858001"/>
              <a:gd name="connsiteX1" fmla="*/ 2164267 w 2164267"/>
              <a:gd name="connsiteY1" fmla="*/ 0 h 6858001"/>
              <a:gd name="connsiteX2" fmla="*/ 2164267 w 2164267"/>
              <a:gd name="connsiteY2" fmla="*/ 6858001 h 6858001"/>
              <a:gd name="connsiteX3" fmla="*/ 0 w 2164267"/>
              <a:gd name="connsiteY3" fmla="*/ 6858001 h 6858001"/>
              <a:gd name="connsiteX4" fmla="*/ 656437 w 2164267"/>
              <a:gd name="connsiteY4" fmla="*/ 311632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67" h="6858001">
                <a:moveTo>
                  <a:pt x="589845" y="0"/>
                </a:moveTo>
                <a:lnTo>
                  <a:pt x="2164267" y="0"/>
                </a:lnTo>
                <a:lnTo>
                  <a:pt x="2164267" y="6858001"/>
                </a:lnTo>
                <a:lnTo>
                  <a:pt x="0" y="6858001"/>
                </a:lnTo>
                <a:cubicBezTo>
                  <a:pt x="0" y="3536156"/>
                  <a:pt x="1281917" y="3432349"/>
                  <a:pt x="656437" y="311632"/>
                </a:cubicBezTo>
                <a:close/>
              </a:path>
            </a:pathLst>
          </a:custGeom>
          <a:solidFill>
            <a:schemeClr val="bg1">
              <a:lumMod val="95000"/>
            </a:schemeClr>
          </a:solidFill>
        </p:spPr>
        <p:txBody>
          <a:bodyPr wrap="square" bIns="252000" anchor="ctr">
            <a:noAutofit/>
          </a:bodyPr>
          <a:lstStyle>
            <a:lvl1pPr algn="ctr">
              <a:lnSpc>
                <a:spcPct val="250000"/>
              </a:lnSpc>
              <a:defRPr/>
            </a:lvl1pPr>
          </a:lstStyle>
          <a:p>
            <a:r>
              <a:rPr lang="nl-NL" dirty="0"/>
              <a:t>Klik hier op het icoon</a:t>
            </a:r>
            <a:br>
              <a:rPr lang="nl-NL" dirty="0"/>
            </a:br>
            <a:r>
              <a:rPr lang="nl-NL" dirty="0"/>
              <a:t>een afbeelding in te voegen</a:t>
            </a:r>
          </a:p>
        </p:txBody>
      </p:sp>
      <p:grpSp>
        <p:nvGrpSpPr>
          <p:cNvPr id="162" name="Instructie Afbeelding Invoegen"/>
          <p:cNvGrpSpPr/>
          <p:nvPr userDrawn="1"/>
        </p:nvGrpSpPr>
        <p:grpSpPr>
          <a:xfrm>
            <a:off x="12321772" y="-5444"/>
            <a:ext cx="2828936" cy="6868888"/>
            <a:chOff x="12346582" y="-5444"/>
            <a:chExt cx="2828936" cy="6868888"/>
          </a:xfrm>
        </p:grpSpPr>
        <p:grpSp>
          <p:nvGrpSpPr>
            <p:cNvPr id="163" name="bijsnijden"/>
            <p:cNvGrpSpPr/>
            <p:nvPr userDrawn="1"/>
          </p:nvGrpSpPr>
          <p:grpSpPr>
            <a:xfrm>
              <a:off x="12346582" y="5828002"/>
              <a:ext cx="779464" cy="828260"/>
              <a:chOff x="13143038" y="5655940"/>
              <a:chExt cx="779464" cy="828260"/>
            </a:xfrm>
          </p:grpSpPr>
          <p:grpSp>
            <p:nvGrpSpPr>
              <p:cNvPr id="181" name="Groep 180"/>
              <p:cNvGrpSpPr/>
              <p:nvPr userDrawn="1"/>
            </p:nvGrpSpPr>
            <p:grpSpPr>
              <a:xfrm>
                <a:off x="13284702" y="5655940"/>
                <a:ext cx="518384" cy="468745"/>
                <a:chOff x="13352037" y="5715656"/>
                <a:chExt cx="383714" cy="346970"/>
              </a:xfrm>
            </p:grpSpPr>
            <p:sp>
              <p:nvSpPr>
                <p:cNvPr id="184" name="Rechthoek 183"/>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pic>
              <p:nvPicPr>
                <p:cNvPr id="185" name="Afbeelding 184"/>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3352037" y="5715656"/>
                  <a:ext cx="231884" cy="275611"/>
                </a:xfrm>
                <a:prstGeom prst="rect">
                  <a:avLst/>
                </a:prstGeom>
                <a:ln w="9525">
                  <a:solidFill>
                    <a:schemeClr val="bg1">
                      <a:lumMod val="50000"/>
                    </a:schemeClr>
                  </a:solidFill>
                </a:ln>
              </p:spPr>
            </p:pic>
            <p:sp>
              <p:nvSpPr>
                <p:cNvPr id="186" name="L-vorm 185"/>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sp>
              <p:nvSpPr>
                <p:cNvPr id="187" name="L-vorm 186"/>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grpSp>
          <p:sp>
            <p:nvSpPr>
              <p:cNvPr id="182" name="Tekstvak 76"/>
              <p:cNvSpPr txBox="1"/>
              <p:nvPr userDrawn="1"/>
            </p:nvSpPr>
            <p:spPr>
              <a:xfrm>
                <a:off x="13143038" y="6165304"/>
                <a:ext cx="779464" cy="261610"/>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1" i="0" u="none" strike="noStrike" kern="0" cap="none" spc="0" normalizeH="0" baseline="0" dirty="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rPr>
                  <a:t>Bijsnijden</a:t>
                </a:r>
              </a:p>
            </p:txBody>
          </p:sp>
          <p:sp>
            <p:nvSpPr>
              <p:cNvPr id="183" name="Rechthoekige driehoek 182"/>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grpSp>
        <p:sp>
          <p:nvSpPr>
            <p:cNvPr id="164" name="Rechthoek 163"/>
            <p:cNvSpPr/>
            <p:nvPr/>
          </p:nvSpPr>
          <p:spPr>
            <a:xfrm>
              <a:off x="12483705" y="-5444"/>
              <a:ext cx="2677678" cy="288015"/>
            </a:xfrm>
            <a:prstGeom prst="rect">
              <a:avLst/>
            </a:prstGeom>
            <a:noFill/>
            <a:ln w="25400" cap="flat" cmpd="sng" algn="ctr">
              <a:noFill/>
              <a:prstDash val="solid"/>
            </a:ln>
            <a:effectLst/>
          </p:spPr>
          <p:txBody>
            <a:bodyPr lIns="0" tIns="0" rIns="0" bIns="0" rtlCol="0" anchor="t"/>
            <a:lstStyle/>
            <a:p>
              <a:pPr>
                <a:lnSpc>
                  <a:spcPct val="80000"/>
                </a:lnSpc>
              </a:pPr>
              <a:r>
                <a:rPr lang="nl-NL" sz="1600" b="1" kern="0" dirty="0">
                  <a:solidFill>
                    <a:schemeClr val="accent2"/>
                  </a:solidFill>
                  <a:latin typeface="Segoe UI Light" panose="020B0502040204020203" pitchFamily="34" charset="0"/>
                  <a:cs typeface="Segoe UI Light" panose="020B0502040204020203" pitchFamily="34" charset="0"/>
                </a:rPr>
                <a:t>AFBEELDING INVOEGEN</a:t>
              </a:r>
            </a:p>
          </p:txBody>
        </p:sp>
        <p:sp>
          <p:nvSpPr>
            <p:cNvPr id="165" name="Tekstvak 33"/>
            <p:cNvSpPr txBox="1"/>
            <p:nvPr/>
          </p:nvSpPr>
          <p:spPr>
            <a:xfrm>
              <a:off x="12483705" y="865335"/>
              <a:ext cx="2584447" cy="73069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Indien nodig, verwijder de bestaande afbeelding. Klik op het pictogram om een afbeelding in te voegen</a:t>
              </a:r>
              <a:br>
                <a:rPr lang="nl-NL" sz="1200" kern="0" dirty="0">
                  <a:latin typeface="Segoe UI Light" panose="020B0502040204020203" pitchFamily="34" charset="0"/>
                  <a:cs typeface="Segoe UI Light" panose="020B0502040204020203" pitchFamily="34" charset="0"/>
                </a:rPr>
              </a:br>
              <a:r>
                <a:rPr lang="nl-NL" sz="1200" kern="0" dirty="0">
                  <a:latin typeface="Segoe UI Light" panose="020B0502040204020203" pitchFamily="34" charset="0"/>
                  <a:cs typeface="Segoe UI Light" panose="020B0502040204020203" pitchFamily="34" charset="0"/>
                </a:rPr>
                <a:t>(zie onderstaand voorbeeld).</a:t>
              </a:r>
            </a:p>
          </p:txBody>
        </p:sp>
        <p:sp>
          <p:nvSpPr>
            <p:cNvPr id="166" name="Tekstvak 33"/>
            <p:cNvSpPr txBox="1"/>
            <p:nvPr/>
          </p:nvSpPr>
          <p:spPr>
            <a:xfrm>
              <a:off x="12479311" y="2969104"/>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Selecteer de afbeelding die u wilt invoegen en klik op </a:t>
              </a:r>
              <a:r>
                <a:rPr lang="nl-NL" sz="1200" b="1" kern="0" dirty="0">
                  <a:latin typeface="Segoe UI Light" panose="020B0502040204020203" pitchFamily="34" charset="0"/>
                  <a:cs typeface="Segoe UI Light" panose="020B0502040204020203" pitchFamily="34" charset="0"/>
                </a:rPr>
                <a:t>‘Invoegen’</a:t>
              </a:r>
            </a:p>
          </p:txBody>
        </p:sp>
        <p:sp>
          <p:nvSpPr>
            <p:cNvPr id="167" name="Ovaal 166"/>
            <p:cNvSpPr/>
            <p:nvPr/>
          </p:nvSpPr>
          <p:spPr>
            <a:xfrm>
              <a:off x="12483705" y="436334"/>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68" name="Ovaal 167"/>
            <p:cNvSpPr/>
            <p:nvPr/>
          </p:nvSpPr>
          <p:spPr>
            <a:xfrm>
              <a:off x="12488780" y="2543208"/>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169" name="Rechte verbindingslijn 168"/>
            <p:cNvCxnSpPr/>
            <p:nvPr/>
          </p:nvCxnSpPr>
          <p:spPr>
            <a:xfrm>
              <a:off x="12487778" y="283020"/>
              <a:ext cx="2675935" cy="0"/>
            </a:xfrm>
            <a:prstGeom prst="line">
              <a:avLst/>
            </a:prstGeom>
            <a:noFill/>
            <a:ln w="9525" cap="flat" cmpd="sng" algn="ctr">
              <a:solidFill>
                <a:schemeClr val="accent2"/>
              </a:solidFill>
              <a:prstDash val="solid"/>
            </a:ln>
            <a:effectLst/>
          </p:spPr>
        </p:cxnSp>
        <p:cxnSp>
          <p:nvCxnSpPr>
            <p:cNvPr id="170" name="Rechte verbindingslijn 169"/>
            <p:cNvCxnSpPr/>
            <p:nvPr/>
          </p:nvCxnSpPr>
          <p:spPr>
            <a:xfrm>
              <a:off x="12479311" y="2393251"/>
              <a:ext cx="2684402" cy="0"/>
            </a:xfrm>
            <a:prstGeom prst="line">
              <a:avLst/>
            </a:prstGeom>
            <a:noFill/>
            <a:ln w="9525" cap="flat" cmpd="sng" algn="ctr">
              <a:solidFill>
                <a:schemeClr val="accent2"/>
              </a:solidFill>
              <a:prstDash val="solid"/>
            </a:ln>
            <a:effectLst/>
          </p:spPr>
        </p:cxnSp>
        <p:cxnSp>
          <p:nvCxnSpPr>
            <p:cNvPr id="171" name="Rechte verbindingslijn 170"/>
            <p:cNvCxnSpPr/>
            <p:nvPr/>
          </p:nvCxnSpPr>
          <p:spPr>
            <a:xfrm>
              <a:off x="12470972" y="3968888"/>
              <a:ext cx="2692741" cy="0"/>
            </a:xfrm>
            <a:prstGeom prst="line">
              <a:avLst/>
            </a:prstGeom>
            <a:noFill/>
            <a:ln w="9525" cap="flat" cmpd="sng" algn="ctr">
              <a:solidFill>
                <a:schemeClr val="accent2"/>
              </a:solidFill>
              <a:prstDash val="solid"/>
            </a:ln>
            <a:effectLst/>
          </p:spPr>
        </p:cxnSp>
        <p:pic>
          <p:nvPicPr>
            <p:cNvPr id="172" name="Icoontje afbeeldi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88780" y="1708839"/>
              <a:ext cx="521075" cy="521075"/>
            </a:xfrm>
            <a:prstGeom prst="rect">
              <a:avLst/>
            </a:prstGeom>
          </p:spPr>
        </p:pic>
        <p:sp>
          <p:nvSpPr>
            <p:cNvPr id="173" name="Tekstvak 33"/>
            <p:cNvSpPr txBox="1"/>
            <p:nvPr/>
          </p:nvSpPr>
          <p:spPr>
            <a:xfrm>
              <a:off x="12479311" y="4549393"/>
              <a:ext cx="2588841" cy="1071870"/>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Als u de afbeelding wilt schalen of verslepen, ga naar </a:t>
              </a:r>
              <a:r>
                <a:rPr lang="nl-NL" sz="1200" b="1" kern="0" dirty="0">
                  <a:latin typeface="Segoe UI Light" panose="020B0502040204020203" pitchFamily="34" charset="0"/>
                  <a:cs typeface="Segoe UI Light" panose="020B0502040204020203" pitchFamily="34" charset="0"/>
                </a:rPr>
                <a:t>‘Hulpmiddelen voor afbeeldingen’ </a:t>
              </a:r>
              <a:r>
                <a:rPr lang="nl-NL" sz="1200" kern="0" dirty="0">
                  <a:latin typeface="Segoe UI Light" panose="020B0502040204020203" pitchFamily="34" charset="0"/>
                  <a:cs typeface="Segoe UI Light" panose="020B0502040204020203" pitchFamily="34" charset="0"/>
                </a:rPr>
                <a:t>en klik op </a:t>
              </a:r>
              <a:r>
                <a:rPr lang="nl-NL" sz="1200" b="1" kern="0" dirty="0">
                  <a:latin typeface="Segoe UI Light" panose="020B0502040204020203" pitchFamily="34" charset="0"/>
                  <a:cs typeface="Segoe UI Light" panose="020B0502040204020203" pitchFamily="34" charset="0"/>
                </a:rPr>
                <a:t>‘Bijsnijden’.</a:t>
              </a:r>
            </a:p>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Met de witte bolletjes schaalt u de afbeelding, met de zwarte haakjes schaalt u het afbeeldingskader.</a:t>
              </a:r>
            </a:p>
          </p:txBody>
        </p:sp>
        <p:sp>
          <p:nvSpPr>
            <p:cNvPr id="174" name="Ovaal 173"/>
            <p:cNvSpPr/>
            <p:nvPr/>
          </p:nvSpPr>
          <p:spPr>
            <a:xfrm>
              <a:off x="12488779" y="4119303"/>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3</a:t>
              </a:r>
            </a:p>
          </p:txBody>
        </p:sp>
        <p:cxnSp>
          <p:nvCxnSpPr>
            <p:cNvPr id="175" name="Rechte verbindingslijn 174"/>
            <p:cNvCxnSpPr/>
            <p:nvPr/>
          </p:nvCxnSpPr>
          <p:spPr>
            <a:xfrm>
              <a:off x="12470972" y="6863444"/>
              <a:ext cx="2704546" cy="0"/>
            </a:xfrm>
            <a:prstGeom prst="line">
              <a:avLst/>
            </a:prstGeom>
            <a:noFill/>
            <a:ln w="9525" cap="flat" cmpd="sng" algn="ctr">
              <a:solidFill>
                <a:schemeClr val="accent2"/>
              </a:solidFill>
              <a:prstDash val="solid"/>
            </a:ln>
            <a:effectLst/>
          </p:spPr>
        </p:cxnSp>
        <p:grpSp>
          <p:nvGrpSpPr>
            <p:cNvPr id="176" name="Groep 175"/>
            <p:cNvGrpSpPr/>
            <p:nvPr/>
          </p:nvGrpSpPr>
          <p:grpSpPr>
            <a:xfrm>
              <a:off x="12483705" y="3495180"/>
              <a:ext cx="1114138" cy="297656"/>
              <a:chOff x="13560784" y="3471416"/>
              <a:chExt cx="1114138" cy="297656"/>
            </a:xfrm>
          </p:grpSpPr>
          <p:sp>
            <p:nvSpPr>
              <p:cNvPr id="177" name="Afgeronde rechthoek 176"/>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8" name="Tekstvak 177"/>
              <p:cNvSpPr txBox="1"/>
              <p:nvPr/>
            </p:nvSpPr>
            <p:spPr>
              <a:xfrm>
                <a:off x="13573594" y="3501896"/>
                <a:ext cx="888311" cy="246221"/>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dirty="0"/>
                  <a:t>Invoegen</a:t>
                </a:r>
              </a:p>
            </p:txBody>
          </p:sp>
          <p:cxnSp>
            <p:nvCxnSpPr>
              <p:cNvPr id="179" name="Rechte verbindingslijn 178"/>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Gelijkbenige driehoek 179"/>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grpSp>
      </p:grpSp>
      <p:sp>
        <p:nvSpPr>
          <p:cNvPr id="188" name="Tijdelijke aanduiding voor dianummer 5"/>
          <p:cNvSpPr txBox="1">
            <a:spLocks/>
          </p:cNvSpPr>
          <p:nvPr userDrawn="1"/>
        </p:nvSpPr>
        <p:spPr>
          <a:xfrm>
            <a:off x="10806088" y="6404709"/>
            <a:ext cx="1019652" cy="365125"/>
          </a:xfrm>
          <a:prstGeom prst="rect">
            <a:avLst/>
          </a:prstGeom>
        </p:spPr>
        <p:txBody>
          <a:bodyPr vert="horz" lIns="91440" tIns="45720" rIns="0" bIns="45720" rtlCol="0" anchor="ctr"/>
          <a:lstStyle>
            <a:defPPr>
              <a:defRPr lang="nl-NL"/>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5FBA41-AFD5-4B00-AC98-55F0A9A32C4E}" type="slidenum">
              <a:rPr lang="nl-NL" smtClean="0"/>
              <a:pPr/>
              <a:t>‹nr.›</a:t>
            </a:fld>
            <a:endParaRPr lang="nl-NL" dirty="0"/>
          </a:p>
        </p:txBody>
      </p:sp>
    </p:spTree>
    <p:extLst>
      <p:ext uri="{BB962C8B-B14F-4D97-AF65-F5344CB8AC3E}">
        <p14:creationId xmlns:p14="http://schemas.microsoft.com/office/powerpoint/2010/main" val="336058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5% Tekst + 25% Afbeeldin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5" hasCustomPrompt="1"/>
          </p:nvPr>
        </p:nvSpPr>
        <p:spPr>
          <a:xfrm>
            <a:off x="8269121" y="-1"/>
            <a:ext cx="3922881" cy="6858001"/>
          </a:xfrm>
          <a:custGeom>
            <a:avLst/>
            <a:gdLst>
              <a:gd name="connsiteX0" fmla="*/ 589845 w 5679107"/>
              <a:gd name="connsiteY0" fmla="*/ 0 h 6858000"/>
              <a:gd name="connsiteX1" fmla="*/ 3922881 w 5679107"/>
              <a:gd name="connsiteY1" fmla="*/ 0 h 6858000"/>
              <a:gd name="connsiteX2" fmla="*/ 3922881 w 5679107"/>
              <a:gd name="connsiteY2" fmla="*/ 6857999 h 6858000"/>
              <a:gd name="connsiteX3" fmla="*/ 5679107 w 5679107"/>
              <a:gd name="connsiteY3" fmla="*/ 6857999 h 6858000"/>
              <a:gd name="connsiteX4" fmla="*/ 5679107 w 5679107"/>
              <a:gd name="connsiteY4" fmla="*/ 6858000 h 6858000"/>
              <a:gd name="connsiteX5" fmla="*/ 0 w 5679107"/>
              <a:gd name="connsiteY5" fmla="*/ 6857999 h 6858000"/>
              <a:gd name="connsiteX6" fmla="*/ 656437 w 5679107"/>
              <a:gd name="connsiteY6" fmla="*/ 311632 h 6858000"/>
              <a:gd name="connsiteX0" fmla="*/ 589845 w 5679107"/>
              <a:gd name="connsiteY0" fmla="*/ 0 h 6857999"/>
              <a:gd name="connsiteX1" fmla="*/ 3922881 w 5679107"/>
              <a:gd name="connsiteY1" fmla="*/ 0 h 6857999"/>
              <a:gd name="connsiteX2" fmla="*/ 3922881 w 5679107"/>
              <a:gd name="connsiteY2" fmla="*/ 6857999 h 6857999"/>
              <a:gd name="connsiteX3" fmla="*/ 5679107 w 5679107"/>
              <a:gd name="connsiteY3" fmla="*/ 6857999 h 6857999"/>
              <a:gd name="connsiteX4" fmla="*/ 0 w 5679107"/>
              <a:gd name="connsiteY4" fmla="*/ 6857999 h 6857999"/>
              <a:gd name="connsiteX5" fmla="*/ 656437 w 5679107"/>
              <a:gd name="connsiteY5" fmla="*/ 311632 h 6857999"/>
              <a:gd name="connsiteX6" fmla="*/ 589845 w 5679107"/>
              <a:gd name="connsiteY6" fmla="*/ 0 h 6857999"/>
              <a:gd name="connsiteX0" fmla="*/ 589845 w 3922881"/>
              <a:gd name="connsiteY0" fmla="*/ 0 h 6857999"/>
              <a:gd name="connsiteX1" fmla="*/ 3922881 w 3922881"/>
              <a:gd name="connsiteY1" fmla="*/ 0 h 6857999"/>
              <a:gd name="connsiteX2" fmla="*/ 3922881 w 3922881"/>
              <a:gd name="connsiteY2" fmla="*/ 6857999 h 6857999"/>
              <a:gd name="connsiteX3" fmla="*/ 0 w 3922881"/>
              <a:gd name="connsiteY3" fmla="*/ 6857999 h 6857999"/>
              <a:gd name="connsiteX4" fmla="*/ 656437 w 3922881"/>
              <a:gd name="connsiteY4" fmla="*/ 311632 h 6857999"/>
              <a:gd name="connsiteX5" fmla="*/ 589845 w 3922881"/>
              <a:gd name="connsiteY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881" h="6857999">
                <a:moveTo>
                  <a:pt x="589845" y="0"/>
                </a:moveTo>
                <a:lnTo>
                  <a:pt x="3922881" y="0"/>
                </a:lnTo>
                <a:lnTo>
                  <a:pt x="3922881" y="6857999"/>
                </a:lnTo>
                <a:lnTo>
                  <a:pt x="0" y="6857999"/>
                </a:lnTo>
                <a:cubicBezTo>
                  <a:pt x="0" y="3536155"/>
                  <a:pt x="1281917" y="3432348"/>
                  <a:pt x="656437" y="311632"/>
                </a:cubicBezTo>
                <a:lnTo>
                  <a:pt x="589845" y="0"/>
                </a:lnTo>
                <a:close/>
              </a:path>
            </a:pathLst>
          </a:custGeom>
          <a:solidFill>
            <a:schemeClr val="bg1">
              <a:lumMod val="95000"/>
            </a:schemeClr>
          </a:solidFill>
        </p:spPr>
        <p:txBody>
          <a:bodyPr wrap="square" bIns="252000" anchor="ctr">
            <a:noAutofit/>
          </a:bodyPr>
          <a:lstStyle>
            <a:lvl1pPr algn="ctr">
              <a:lnSpc>
                <a:spcPct val="250000"/>
              </a:lnSpc>
              <a:defRPr/>
            </a:lvl1pPr>
          </a:lstStyle>
          <a:p>
            <a:r>
              <a:rPr lang="nl-NL" dirty="0"/>
              <a:t>Klik hier op het icoon</a:t>
            </a:r>
            <a:br>
              <a:rPr lang="nl-NL" dirty="0"/>
            </a:br>
            <a:r>
              <a:rPr lang="nl-NL" dirty="0"/>
              <a:t>een afbeelding in te voegen</a:t>
            </a:r>
          </a:p>
        </p:txBody>
      </p:sp>
      <p:sp>
        <p:nvSpPr>
          <p:cNvPr id="2" name="Titel 1"/>
          <p:cNvSpPr>
            <a:spLocks noGrp="1"/>
          </p:cNvSpPr>
          <p:nvPr>
            <p:ph type="title" hasCustomPrompt="1"/>
          </p:nvPr>
        </p:nvSpPr>
        <p:spPr>
          <a:xfrm>
            <a:off x="531339" y="531341"/>
            <a:ext cx="8032089" cy="496565"/>
          </a:xfrm>
        </p:spPr>
        <p:txBody>
          <a:bodyPr/>
          <a:lstStyle/>
          <a:p>
            <a:r>
              <a:rPr lang="nl-NL" dirty="0"/>
              <a:t>Klik hier om een titel in te voegen</a:t>
            </a:r>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2D5FBA41-AFD5-4B00-AC98-55F0A9A32C4E}" type="slidenum">
              <a:rPr lang="nl-NL" smtClean="0"/>
              <a:pPr/>
              <a:t>‹nr.›</a:t>
            </a:fld>
            <a:endParaRPr lang="nl-NL" dirty="0"/>
          </a:p>
        </p:txBody>
      </p:sp>
      <p:sp>
        <p:nvSpPr>
          <p:cNvPr id="8" name="Tijdelijke aanduiding voor tekst 7"/>
          <p:cNvSpPr>
            <a:spLocks noGrp="1"/>
          </p:cNvSpPr>
          <p:nvPr>
            <p:ph type="body" sz="quarter" idx="13" hasCustomPrompt="1"/>
          </p:nvPr>
        </p:nvSpPr>
        <p:spPr>
          <a:xfrm>
            <a:off x="531339" y="951113"/>
            <a:ext cx="8032089" cy="284560"/>
          </a:xfrm>
        </p:spPr>
        <p:txBody>
          <a:bodyPr>
            <a:noAutofit/>
          </a:bodyPr>
          <a:lstStyle>
            <a:lvl1pPr>
              <a:defRPr sz="1800" b="1">
                <a:solidFill>
                  <a:schemeClr val="accent2"/>
                </a:solidFill>
              </a:defRPr>
            </a:lvl1pPr>
          </a:lstStyle>
          <a:p>
            <a:pPr lvl="0"/>
            <a:r>
              <a:rPr lang="nl-NL" dirty="0"/>
              <a:t>Subtitel</a:t>
            </a:r>
          </a:p>
        </p:txBody>
      </p:sp>
      <p:sp>
        <p:nvSpPr>
          <p:cNvPr id="10" name="Tijdelijke aanduiding voor tekst 9"/>
          <p:cNvSpPr>
            <a:spLocks noGrp="1"/>
          </p:cNvSpPr>
          <p:nvPr>
            <p:ph type="body" sz="quarter" idx="14"/>
          </p:nvPr>
        </p:nvSpPr>
        <p:spPr>
          <a:xfrm>
            <a:off x="525163" y="1447800"/>
            <a:ext cx="7443179" cy="40644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Rechthoek 11"/>
          <p:cNvSpPr/>
          <p:nvPr userDrawn="1"/>
        </p:nvSpPr>
        <p:spPr>
          <a:xfrm>
            <a:off x="7692571" y="-446643"/>
            <a:ext cx="4499429"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75% TEKST +</a:t>
            </a:r>
            <a:r>
              <a:rPr lang="nl-NL" sz="2000" b="1" baseline="0" dirty="0">
                <a:solidFill>
                  <a:schemeClr val="accent1"/>
                </a:solidFill>
              </a:rPr>
              <a:t> 25% AFBEELDING</a:t>
            </a:r>
            <a:endParaRPr lang="nl-NL" sz="2000" b="1" dirty="0">
              <a:solidFill>
                <a:schemeClr val="accent1"/>
              </a:solidFill>
            </a:endParaRPr>
          </a:p>
        </p:txBody>
      </p:sp>
      <p:grpSp>
        <p:nvGrpSpPr>
          <p:cNvPr id="51" name="Instructie Tekst"/>
          <p:cNvGrpSpPr/>
          <p:nvPr userDrawn="1"/>
        </p:nvGrpSpPr>
        <p:grpSpPr>
          <a:xfrm>
            <a:off x="-2916113" y="0"/>
            <a:ext cx="2688057" cy="3772106"/>
            <a:chOff x="-2959433" y="-5444"/>
            <a:chExt cx="2688057" cy="3772106"/>
          </a:xfrm>
        </p:grpSpPr>
        <p:sp>
          <p:nvSpPr>
            <p:cNvPr id="52" name="Rechthoek 51"/>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rPr>
                <a:t>TEKST NIVEAUS</a:t>
              </a:r>
            </a:p>
          </p:txBody>
        </p:sp>
        <p:sp>
          <p:nvSpPr>
            <p:cNvPr id="53"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8775" marR="0" lvl="2" indent="-176213" algn="l" defTabSz="914400" rtl="0" eaLnBrk="1" fontAlgn="auto" latinLnBrk="0" hangingPunct="1">
                <a:lnSpc>
                  <a:spcPct val="90000"/>
                </a:lnSpc>
                <a:spcBef>
                  <a:spcPts val="500"/>
                </a:spcBef>
                <a:spcAft>
                  <a:spcPts val="500"/>
                </a:spcAft>
                <a:buClr>
                  <a:schemeClr val="accent1"/>
                </a:buClr>
                <a:buSzPct val="100000"/>
                <a:buFont typeface="Wingdings" panose="05000000000000000000" pitchFamily="2" charset="2"/>
                <a:buChar char="§"/>
                <a:tabLst/>
                <a:defRPr/>
              </a:pPr>
              <a:r>
                <a:rPr lang="nl-NL" sz="1200" kern="1200" noProof="0" dirty="0">
                  <a:solidFill>
                    <a:schemeClr val="tx1"/>
                  </a:solidFill>
                  <a:latin typeface="+mn-lt"/>
                  <a:ea typeface="+mn-ea"/>
                  <a:cs typeface="+mn-cs"/>
                </a:rPr>
                <a:t>Sub </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54" name="Ovaal 53"/>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1</a:t>
              </a:r>
            </a:p>
          </p:txBody>
        </p:sp>
        <p:sp>
          <p:nvSpPr>
            <p:cNvPr id="55" name="Ovaal 54"/>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2</a:t>
              </a:r>
            </a:p>
          </p:txBody>
        </p:sp>
        <p:sp>
          <p:nvSpPr>
            <p:cNvPr id="56" name="Ovaal 55"/>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3</a:t>
              </a:r>
            </a:p>
          </p:txBody>
        </p:sp>
        <p:sp>
          <p:nvSpPr>
            <p:cNvPr id="57" name="Ovaal 56"/>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4</a:t>
              </a:r>
            </a:p>
          </p:txBody>
        </p:sp>
        <p:sp>
          <p:nvSpPr>
            <p:cNvPr id="58"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900"/>
                </a:spcBef>
                <a:spcAft>
                  <a:spcPts val="900"/>
                </a:spcAft>
                <a:buClr>
                  <a:schemeClr val="tx2"/>
                </a:buClr>
                <a:buSzPct val="100000"/>
                <a:buFont typeface="Arial" panose="020B0604020202020204" pitchFamily="34" charset="0"/>
                <a:buNone/>
                <a:tabLst>
                  <a:tab pos="263525" algn="l"/>
                </a:tabLst>
                <a:defRPr/>
              </a:pPr>
              <a:r>
                <a:rPr lang="nl-NL" sz="1200" kern="1200" noProof="0" dirty="0">
                  <a:solidFill>
                    <a:schemeClr val="tx1"/>
                  </a:solidFill>
                  <a:latin typeface="+mn-lt"/>
                  <a:ea typeface="+mn-ea"/>
                  <a:cs typeface="+mn-cs"/>
                </a:rPr>
                <a:t>Platte tekst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59"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914400" rtl="0" eaLnBrk="1" fontAlgn="auto" latinLnBrk="0" hangingPunct="1">
                <a:lnSpc>
                  <a:spcPct val="90000"/>
                </a:lnSpc>
                <a:spcBef>
                  <a:spcPts val="800"/>
                </a:spcBef>
                <a:spcAft>
                  <a:spcPts val="900"/>
                </a:spcAft>
                <a:buClr>
                  <a:schemeClr val="accent1"/>
                </a:buClr>
                <a:buSzTx/>
                <a:buFont typeface="Wingdings" panose="05000000000000000000" pitchFamily="2" charset="2"/>
                <a:buChar char="§"/>
                <a:tabLst>
                  <a:tab pos="4394200" algn="l"/>
                </a:tabLst>
                <a:defRPr/>
              </a:pP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60"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lang="nl-NL" sz="1400" b="1" kern="1200" baseline="0" noProof="0" dirty="0">
                  <a:solidFill>
                    <a:schemeClr val="accent2"/>
                  </a:solidFill>
                  <a:latin typeface="+mn-lt"/>
                  <a:ea typeface="+mn-ea"/>
                  <a:cs typeface="+mn-cs"/>
                </a:rPr>
                <a:t>Kopje (18 </a:t>
              </a:r>
              <a:r>
                <a:rPr lang="nl-NL" sz="1400" b="1" kern="1200" baseline="0" noProof="0" dirty="0" err="1">
                  <a:solidFill>
                    <a:schemeClr val="accent2"/>
                  </a:solidFill>
                  <a:latin typeface="+mn-lt"/>
                  <a:ea typeface="+mn-ea"/>
                  <a:cs typeface="+mn-cs"/>
                </a:rPr>
                <a:t>pt</a:t>
              </a:r>
              <a:r>
                <a:rPr lang="nl-NL" sz="1400" b="1" kern="1200" baseline="0" noProof="0" dirty="0">
                  <a:solidFill>
                    <a:schemeClr val="accent2"/>
                  </a:solidFill>
                  <a:latin typeface="+mn-lt"/>
                  <a:ea typeface="+mn-ea"/>
                  <a:cs typeface="+mn-cs"/>
                </a:rPr>
                <a:t>.)</a:t>
              </a:r>
            </a:p>
          </p:txBody>
        </p:sp>
        <p:cxnSp>
          <p:nvCxnSpPr>
            <p:cNvPr id="61" name="Rechte verbindingslijn 60"/>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62" name="Rechte verbindingslijn 61"/>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63" name="Rechte verbindingslijn 62"/>
            <p:cNvCxnSpPr/>
            <p:nvPr userDrawn="1"/>
          </p:nvCxnSpPr>
          <p:spPr>
            <a:xfrm>
              <a:off x="-2959100" y="3766662"/>
              <a:ext cx="2661379" cy="0"/>
            </a:xfrm>
            <a:prstGeom prst="line">
              <a:avLst/>
            </a:prstGeom>
            <a:noFill/>
            <a:ln w="9525" cap="flat" cmpd="sng" algn="ctr">
              <a:solidFill>
                <a:schemeClr val="accent1"/>
              </a:solidFill>
              <a:prstDash val="solid"/>
            </a:ln>
            <a:effectLst/>
          </p:spPr>
        </p:cxnSp>
        <p:grpSp>
          <p:nvGrpSpPr>
            <p:cNvPr id="64" name="Groep 63"/>
            <p:cNvGrpSpPr/>
            <p:nvPr userDrawn="1"/>
          </p:nvGrpSpPr>
          <p:grpSpPr>
            <a:xfrm>
              <a:off x="-1948476" y="816741"/>
              <a:ext cx="409108" cy="427699"/>
              <a:chOff x="-1085063" y="758027"/>
              <a:chExt cx="633799" cy="622540"/>
            </a:xfrm>
          </p:grpSpPr>
          <p:sp>
            <p:nvSpPr>
              <p:cNvPr id="112" name="Afgeronde rechthoek 111"/>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113" name="Groep 112"/>
              <p:cNvGrpSpPr/>
              <p:nvPr userDrawn="1"/>
            </p:nvGrpSpPr>
            <p:grpSpPr>
              <a:xfrm>
                <a:off x="-977746" y="864082"/>
                <a:ext cx="419166" cy="410430"/>
                <a:chOff x="6366933" y="309013"/>
                <a:chExt cx="1901295" cy="1861668"/>
              </a:xfrm>
              <a:solidFill>
                <a:srgbClr val="000000"/>
              </a:solidFill>
            </p:grpSpPr>
            <p:sp>
              <p:nvSpPr>
                <p:cNvPr id="114" name="Rechthoek 113"/>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5" name="Rechthoek 114"/>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6" name="Rechthoek 115"/>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7" name="Rechthoek 116"/>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8" name="Rechthoek 117"/>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9" name="Rechthoek 118"/>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0" name="Rechthoek 119"/>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1" name="Rechthoek 120"/>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2" name="Rechthoek 121"/>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3" name="Rechthoek 122"/>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4" name="Vrije vorm 123"/>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nvGrpSpPr>
            <p:cNvPr id="65" name="Groep 64"/>
            <p:cNvGrpSpPr/>
            <p:nvPr/>
          </p:nvGrpSpPr>
          <p:grpSpPr>
            <a:xfrm>
              <a:off x="-2950232" y="1207835"/>
              <a:ext cx="532929" cy="509563"/>
              <a:chOff x="-2880382" y="802341"/>
              <a:chExt cx="532929" cy="509563"/>
            </a:xfrm>
          </p:grpSpPr>
          <p:sp>
            <p:nvSpPr>
              <p:cNvPr id="90" name="Rechthoek 89"/>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pic>
            <p:nvPicPr>
              <p:cNvPr id="9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3" name="Groep 92"/>
              <p:cNvGrpSpPr/>
              <p:nvPr/>
            </p:nvGrpSpPr>
            <p:grpSpPr>
              <a:xfrm>
                <a:off x="-2802433" y="1123442"/>
                <a:ext cx="132915" cy="104889"/>
                <a:chOff x="-2796392" y="1123442"/>
                <a:chExt cx="120832" cy="104889"/>
              </a:xfrm>
            </p:grpSpPr>
            <p:sp>
              <p:nvSpPr>
                <p:cNvPr id="107" name="Rechthoek 106"/>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8" name="Rechthoek 107"/>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9" name="Rechthoek 108"/>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0" name="Rechthoek 109"/>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1" name="Rechthoek 110"/>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94" name="Groep 93"/>
              <p:cNvGrpSpPr/>
              <p:nvPr/>
            </p:nvGrpSpPr>
            <p:grpSpPr>
              <a:xfrm>
                <a:off x="-2575435" y="1123442"/>
                <a:ext cx="133931" cy="104889"/>
                <a:chOff x="-2556734" y="1123442"/>
                <a:chExt cx="147324" cy="104889"/>
              </a:xfrm>
            </p:grpSpPr>
            <p:grpSp>
              <p:nvGrpSpPr>
                <p:cNvPr id="95" name="Groep 94"/>
                <p:cNvGrpSpPr/>
                <p:nvPr/>
              </p:nvGrpSpPr>
              <p:grpSpPr>
                <a:xfrm>
                  <a:off x="-2556734" y="1123442"/>
                  <a:ext cx="68206" cy="104889"/>
                  <a:chOff x="-2796392" y="1123442"/>
                  <a:chExt cx="120832" cy="104889"/>
                </a:xfrm>
              </p:grpSpPr>
              <p:sp>
                <p:nvSpPr>
                  <p:cNvPr id="102" name="Rechthoek 101"/>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3" name="Rechthoek 102"/>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4" name="Rechthoek 103"/>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5" name="Rechthoek 104"/>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6" name="Rechthoek 105"/>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96" name="Groep 95"/>
                <p:cNvGrpSpPr/>
                <p:nvPr/>
              </p:nvGrpSpPr>
              <p:grpSpPr>
                <a:xfrm>
                  <a:off x="-2477616" y="1123442"/>
                  <a:ext cx="68206" cy="104889"/>
                  <a:chOff x="-2796392" y="1123442"/>
                  <a:chExt cx="120832" cy="104889"/>
                </a:xfrm>
              </p:grpSpPr>
              <p:sp>
                <p:nvSpPr>
                  <p:cNvPr id="97" name="Rechthoek 96"/>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8" name="Rechthoek 97"/>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9" name="Rechthoek 98"/>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0" name="Rechthoek 99"/>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1" name="Rechthoek 100"/>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grpSp>
          <p:nvGrpSpPr>
            <p:cNvPr id="66" name="Groep 65"/>
            <p:cNvGrpSpPr/>
            <p:nvPr userDrawn="1"/>
          </p:nvGrpSpPr>
          <p:grpSpPr>
            <a:xfrm>
              <a:off x="-1948476" y="1281164"/>
              <a:ext cx="413704" cy="427699"/>
              <a:chOff x="-1845083" y="758027"/>
              <a:chExt cx="633799" cy="622540"/>
            </a:xfrm>
          </p:grpSpPr>
          <p:sp>
            <p:nvSpPr>
              <p:cNvPr id="77" name="Afgeronde rechthoek 76"/>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78" name="Groep 77"/>
              <p:cNvGrpSpPr/>
              <p:nvPr userDrawn="1"/>
            </p:nvGrpSpPr>
            <p:grpSpPr>
              <a:xfrm>
                <a:off x="-1737766" y="864082"/>
                <a:ext cx="419166" cy="410430"/>
                <a:chOff x="3708400" y="309013"/>
                <a:chExt cx="1901295" cy="1861668"/>
              </a:xfrm>
              <a:solidFill>
                <a:srgbClr val="000000"/>
              </a:solidFill>
            </p:grpSpPr>
            <p:sp>
              <p:nvSpPr>
                <p:cNvPr id="79" name="Rechthoek 78"/>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0" name="Rechthoek 79"/>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1" name="Rechthoek 80"/>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2" name="Rechthoek 81"/>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3" name="Rechthoek 82"/>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4" name="Rechthoek 83"/>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5" name="Rechthoek 84"/>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6" name="Rechthoek 85"/>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7" name="Rechthoek 86"/>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8" name="Rechthoek 87"/>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9" name="Vrije vorm 88"/>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cxnSp>
          <p:nvCxnSpPr>
            <p:cNvPr id="67" name="Rechte verbindingslijn 66"/>
            <p:cNvCxnSpPr>
              <a:stCxn id="92" idx="2"/>
              <a:endCxn id="77" idx="1"/>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68" name="Rechte verbindingslijn 67"/>
            <p:cNvCxnSpPr>
              <a:endCxn id="112" idx="1"/>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69"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omhoog</a:t>
              </a:r>
            </a:p>
          </p:txBody>
        </p:sp>
        <p:sp>
          <p:nvSpPr>
            <p:cNvPr id="70"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omlaag</a:t>
              </a:r>
            </a:p>
          </p:txBody>
        </p:sp>
        <p:sp>
          <p:nvSpPr>
            <p:cNvPr id="71" name="Ovaal 70"/>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5</a:t>
              </a:r>
            </a:p>
          </p:txBody>
        </p:sp>
        <p:sp>
          <p:nvSpPr>
            <p:cNvPr id="72"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4" indent="0" algn="l" defTabSz="914400" rtl="0" eaLnBrk="1" fontAlgn="auto" latinLnBrk="0" hangingPunct="1">
                <a:lnSpc>
                  <a:spcPct val="90000"/>
                </a:lnSpc>
                <a:spcBef>
                  <a:spcPts val="500"/>
                </a:spcBef>
                <a:spcAft>
                  <a:spcPts val="500"/>
                </a:spcAft>
                <a:buClrTx/>
                <a:buSzTx/>
                <a:buFont typeface="Arial" panose="020B0604020202020204" pitchFamily="34" charset="0"/>
                <a:buNone/>
                <a:tabLst/>
                <a:defRPr/>
              </a:pPr>
              <a:r>
                <a:rPr lang="nl-NL" sz="1200" b="0" i="1" kern="1200" noProof="0" dirty="0">
                  <a:solidFill>
                    <a:schemeClr val="accent2"/>
                  </a:solidFill>
                  <a:latin typeface="+mn-lt"/>
                  <a:ea typeface="+mn-ea"/>
                  <a:cs typeface="+mn-cs"/>
                </a:rPr>
                <a:t>Cursief (16 </a:t>
              </a:r>
              <a:r>
                <a:rPr lang="nl-NL" sz="1200" b="0" i="1" kern="1200" noProof="0" dirty="0" err="1">
                  <a:solidFill>
                    <a:schemeClr val="accent2"/>
                  </a:solidFill>
                  <a:latin typeface="+mn-lt"/>
                  <a:ea typeface="+mn-ea"/>
                  <a:cs typeface="+mn-cs"/>
                </a:rPr>
                <a:t>pt</a:t>
              </a:r>
              <a:r>
                <a:rPr lang="nl-NL" sz="1200" b="0" i="1" kern="1200" noProof="0" dirty="0">
                  <a:solidFill>
                    <a:schemeClr val="accent2"/>
                  </a:solidFill>
                  <a:latin typeface="+mn-lt"/>
                  <a:ea typeface="+mn-ea"/>
                  <a:cs typeface="+mn-cs"/>
                </a:rPr>
                <a:t>.)</a:t>
              </a:r>
            </a:p>
          </p:txBody>
        </p:sp>
        <p:grpSp>
          <p:nvGrpSpPr>
            <p:cNvPr id="73" name="Groep 72"/>
            <p:cNvGrpSpPr/>
            <p:nvPr/>
          </p:nvGrpSpPr>
          <p:grpSpPr>
            <a:xfrm>
              <a:off x="-2950232" y="816050"/>
              <a:ext cx="528695" cy="344202"/>
              <a:chOff x="-2880382" y="410556"/>
              <a:chExt cx="528695" cy="344202"/>
            </a:xfrm>
          </p:grpSpPr>
          <p:sp>
            <p:nvSpPr>
              <p:cNvPr id="75" name="Afgeronde rechthoek 74"/>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sp>
            <p:nvSpPr>
              <p:cNvPr id="76" name="Vrije vorm 75"/>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Start</a:t>
                </a:r>
              </a:p>
            </p:txBody>
          </p:sp>
        </p:grpSp>
        <p:sp>
          <p:nvSpPr>
            <p:cNvPr id="74"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‘Alinea’</a:t>
              </a:r>
            </a:p>
          </p:txBody>
        </p:sp>
      </p:grpSp>
      <p:grpSp>
        <p:nvGrpSpPr>
          <p:cNvPr id="125" name="Instructie Afbeelding Invoegen"/>
          <p:cNvGrpSpPr/>
          <p:nvPr userDrawn="1"/>
        </p:nvGrpSpPr>
        <p:grpSpPr>
          <a:xfrm>
            <a:off x="12321772" y="-5444"/>
            <a:ext cx="2828936" cy="6868888"/>
            <a:chOff x="12346582" y="-5444"/>
            <a:chExt cx="2828936" cy="6868888"/>
          </a:xfrm>
        </p:grpSpPr>
        <p:grpSp>
          <p:nvGrpSpPr>
            <p:cNvPr id="126" name="bijsnijden"/>
            <p:cNvGrpSpPr/>
            <p:nvPr userDrawn="1"/>
          </p:nvGrpSpPr>
          <p:grpSpPr>
            <a:xfrm>
              <a:off x="12346582" y="5828002"/>
              <a:ext cx="779464" cy="828260"/>
              <a:chOff x="13143038" y="5655940"/>
              <a:chExt cx="779464" cy="828260"/>
            </a:xfrm>
          </p:grpSpPr>
          <p:grpSp>
            <p:nvGrpSpPr>
              <p:cNvPr id="178" name="Groep 177"/>
              <p:cNvGrpSpPr/>
              <p:nvPr userDrawn="1"/>
            </p:nvGrpSpPr>
            <p:grpSpPr>
              <a:xfrm>
                <a:off x="13284702" y="5655940"/>
                <a:ext cx="518384" cy="468745"/>
                <a:chOff x="13352037" y="5715656"/>
                <a:chExt cx="383714" cy="346970"/>
              </a:xfrm>
            </p:grpSpPr>
            <p:sp>
              <p:nvSpPr>
                <p:cNvPr id="181" name="Rechthoek 180"/>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pic>
              <p:nvPicPr>
                <p:cNvPr id="182" name="Afbeelding 18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3352037" y="5715656"/>
                  <a:ext cx="231884" cy="275611"/>
                </a:xfrm>
                <a:prstGeom prst="rect">
                  <a:avLst/>
                </a:prstGeom>
                <a:ln w="9525">
                  <a:solidFill>
                    <a:schemeClr val="bg1">
                      <a:lumMod val="50000"/>
                    </a:schemeClr>
                  </a:solidFill>
                </a:ln>
              </p:spPr>
            </p:pic>
            <p:sp>
              <p:nvSpPr>
                <p:cNvPr id="183" name="L-vorm 182"/>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sp>
              <p:nvSpPr>
                <p:cNvPr id="184" name="L-vorm 183"/>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grpSp>
          <p:sp>
            <p:nvSpPr>
              <p:cNvPr id="179" name="Tekstvak 76"/>
              <p:cNvSpPr txBox="1"/>
              <p:nvPr userDrawn="1"/>
            </p:nvSpPr>
            <p:spPr>
              <a:xfrm>
                <a:off x="13143038" y="6165304"/>
                <a:ext cx="779464" cy="261610"/>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1" i="0" u="none" strike="noStrike" kern="0" cap="none" spc="0" normalizeH="0" baseline="0" dirty="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rPr>
                  <a:t>Bijsnijden</a:t>
                </a:r>
              </a:p>
            </p:txBody>
          </p:sp>
          <p:sp>
            <p:nvSpPr>
              <p:cNvPr id="180" name="Rechthoekige driehoek 179"/>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grpSp>
        <p:sp>
          <p:nvSpPr>
            <p:cNvPr id="127" name="Rechthoek 126"/>
            <p:cNvSpPr/>
            <p:nvPr/>
          </p:nvSpPr>
          <p:spPr>
            <a:xfrm>
              <a:off x="12483705" y="-5444"/>
              <a:ext cx="2677678" cy="288015"/>
            </a:xfrm>
            <a:prstGeom prst="rect">
              <a:avLst/>
            </a:prstGeom>
            <a:noFill/>
            <a:ln w="25400" cap="flat" cmpd="sng" algn="ctr">
              <a:noFill/>
              <a:prstDash val="solid"/>
            </a:ln>
            <a:effectLst/>
          </p:spPr>
          <p:txBody>
            <a:bodyPr lIns="0" tIns="0" rIns="0" bIns="0" rtlCol="0" anchor="t"/>
            <a:lstStyle/>
            <a:p>
              <a:pPr>
                <a:lnSpc>
                  <a:spcPct val="80000"/>
                </a:lnSpc>
              </a:pPr>
              <a:r>
                <a:rPr lang="nl-NL" sz="1600" b="1" kern="0" dirty="0">
                  <a:solidFill>
                    <a:schemeClr val="accent2"/>
                  </a:solidFill>
                  <a:latin typeface="Segoe UI Light" panose="020B0502040204020203" pitchFamily="34" charset="0"/>
                  <a:cs typeface="Segoe UI Light" panose="020B0502040204020203" pitchFamily="34" charset="0"/>
                </a:rPr>
                <a:t>AFBEELDING INVOEGEN</a:t>
              </a:r>
            </a:p>
          </p:txBody>
        </p:sp>
        <p:sp>
          <p:nvSpPr>
            <p:cNvPr id="162" name="Tekstvak 33"/>
            <p:cNvSpPr txBox="1"/>
            <p:nvPr/>
          </p:nvSpPr>
          <p:spPr>
            <a:xfrm>
              <a:off x="12483705" y="865335"/>
              <a:ext cx="2584447" cy="73069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Indien nodig, verwijder de bestaande afbeelding. Klik op het pictogram om een afbeelding in te voegen</a:t>
              </a:r>
              <a:br>
                <a:rPr lang="nl-NL" sz="1200" kern="0" dirty="0">
                  <a:latin typeface="Segoe UI Light" panose="020B0502040204020203" pitchFamily="34" charset="0"/>
                  <a:cs typeface="Segoe UI Light" panose="020B0502040204020203" pitchFamily="34" charset="0"/>
                </a:rPr>
              </a:br>
              <a:r>
                <a:rPr lang="nl-NL" sz="1200" kern="0" dirty="0">
                  <a:latin typeface="Segoe UI Light" panose="020B0502040204020203" pitchFamily="34" charset="0"/>
                  <a:cs typeface="Segoe UI Light" panose="020B0502040204020203" pitchFamily="34" charset="0"/>
                </a:rPr>
                <a:t>(zie onderstaand voorbeeld).</a:t>
              </a:r>
            </a:p>
          </p:txBody>
        </p:sp>
        <p:sp>
          <p:nvSpPr>
            <p:cNvPr id="163" name="Tekstvak 33"/>
            <p:cNvSpPr txBox="1"/>
            <p:nvPr/>
          </p:nvSpPr>
          <p:spPr>
            <a:xfrm>
              <a:off x="12479311" y="2969104"/>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Selecteer de afbeelding die u wilt invoegen en klik op </a:t>
              </a:r>
              <a:r>
                <a:rPr lang="nl-NL" sz="1200" b="1" kern="0" dirty="0">
                  <a:latin typeface="Segoe UI Light" panose="020B0502040204020203" pitchFamily="34" charset="0"/>
                  <a:cs typeface="Segoe UI Light" panose="020B0502040204020203" pitchFamily="34" charset="0"/>
                </a:rPr>
                <a:t>‘Invoegen’</a:t>
              </a:r>
            </a:p>
          </p:txBody>
        </p:sp>
        <p:sp>
          <p:nvSpPr>
            <p:cNvPr id="164" name="Ovaal 163"/>
            <p:cNvSpPr/>
            <p:nvPr/>
          </p:nvSpPr>
          <p:spPr>
            <a:xfrm>
              <a:off x="12483705" y="436334"/>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65" name="Ovaal 164"/>
            <p:cNvSpPr/>
            <p:nvPr/>
          </p:nvSpPr>
          <p:spPr>
            <a:xfrm>
              <a:off x="12488780" y="2543208"/>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166" name="Rechte verbindingslijn 165"/>
            <p:cNvCxnSpPr/>
            <p:nvPr/>
          </p:nvCxnSpPr>
          <p:spPr>
            <a:xfrm>
              <a:off x="12487778" y="283020"/>
              <a:ext cx="2675935" cy="0"/>
            </a:xfrm>
            <a:prstGeom prst="line">
              <a:avLst/>
            </a:prstGeom>
            <a:noFill/>
            <a:ln w="9525" cap="flat" cmpd="sng" algn="ctr">
              <a:solidFill>
                <a:schemeClr val="accent2"/>
              </a:solidFill>
              <a:prstDash val="solid"/>
            </a:ln>
            <a:effectLst/>
          </p:spPr>
        </p:cxnSp>
        <p:cxnSp>
          <p:nvCxnSpPr>
            <p:cNvPr id="167" name="Rechte verbindingslijn 166"/>
            <p:cNvCxnSpPr/>
            <p:nvPr/>
          </p:nvCxnSpPr>
          <p:spPr>
            <a:xfrm>
              <a:off x="12479311" y="2393251"/>
              <a:ext cx="2684402" cy="0"/>
            </a:xfrm>
            <a:prstGeom prst="line">
              <a:avLst/>
            </a:prstGeom>
            <a:noFill/>
            <a:ln w="9525" cap="flat" cmpd="sng" algn="ctr">
              <a:solidFill>
                <a:schemeClr val="accent2"/>
              </a:solidFill>
              <a:prstDash val="solid"/>
            </a:ln>
            <a:effectLst/>
          </p:spPr>
        </p:cxnSp>
        <p:cxnSp>
          <p:nvCxnSpPr>
            <p:cNvPr id="168" name="Rechte verbindingslijn 167"/>
            <p:cNvCxnSpPr/>
            <p:nvPr/>
          </p:nvCxnSpPr>
          <p:spPr>
            <a:xfrm>
              <a:off x="12470972" y="3968888"/>
              <a:ext cx="2692741" cy="0"/>
            </a:xfrm>
            <a:prstGeom prst="line">
              <a:avLst/>
            </a:prstGeom>
            <a:noFill/>
            <a:ln w="9525" cap="flat" cmpd="sng" algn="ctr">
              <a:solidFill>
                <a:schemeClr val="accent2"/>
              </a:solidFill>
              <a:prstDash val="solid"/>
            </a:ln>
            <a:effectLst/>
          </p:spPr>
        </p:cxnSp>
        <p:pic>
          <p:nvPicPr>
            <p:cNvPr id="169" name="Icoontje afbeeldi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88780" y="1708839"/>
              <a:ext cx="521075" cy="521075"/>
            </a:xfrm>
            <a:prstGeom prst="rect">
              <a:avLst/>
            </a:prstGeom>
          </p:spPr>
        </p:pic>
        <p:sp>
          <p:nvSpPr>
            <p:cNvPr id="170" name="Tekstvak 33"/>
            <p:cNvSpPr txBox="1"/>
            <p:nvPr/>
          </p:nvSpPr>
          <p:spPr>
            <a:xfrm>
              <a:off x="12479311" y="4549393"/>
              <a:ext cx="2588841" cy="1071870"/>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Als u de afbeelding wilt schalen of verslepen, ga naar </a:t>
              </a:r>
              <a:r>
                <a:rPr lang="nl-NL" sz="1200" b="1" kern="0" dirty="0">
                  <a:latin typeface="Segoe UI Light" panose="020B0502040204020203" pitchFamily="34" charset="0"/>
                  <a:cs typeface="Segoe UI Light" panose="020B0502040204020203" pitchFamily="34" charset="0"/>
                </a:rPr>
                <a:t>‘Hulpmiddelen voor afbeeldingen’ </a:t>
              </a:r>
              <a:r>
                <a:rPr lang="nl-NL" sz="1200" kern="0" dirty="0">
                  <a:latin typeface="Segoe UI Light" panose="020B0502040204020203" pitchFamily="34" charset="0"/>
                  <a:cs typeface="Segoe UI Light" panose="020B0502040204020203" pitchFamily="34" charset="0"/>
                </a:rPr>
                <a:t>en klik op </a:t>
              </a:r>
              <a:r>
                <a:rPr lang="nl-NL" sz="1200" b="1" kern="0" dirty="0">
                  <a:latin typeface="Segoe UI Light" panose="020B0502040204020203" pitchFamily="34" charset="0"/>
                  <a:cs typeface="Segoe UI Light" panose="020B0502040204020203" pitchFamily="34" charset="0"/>
                </a:rPr>
                <a:t>‘Bijsnijden’.</a:t>
              </a:r>
            </a:p>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Met de witte bolletjes schaalt u de afbeelding, met de zwarte haakjes schaalt u het afbeeldingskader.</a:t>
              </a:r>
            </a:p>
          </p:txBody>
        </p:sp>
        <p:sp>
          <p:nvSpPr>
            <p:cNvPr id="171" name="Ovaal 170"/>
            <p:cNvSpPr/>
            <p:nvPr/>
          </p:nvSpPr>
          <p:spPr>
            <a:xfrm>
              <a:off x="12488779" y="4119303"/>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3</a:t>
              </a:r>
            </a:p>
          </p:txBody>
        </p:sp>
        <p:cxnSp>
          <p:nvCxnSpPr>
            <p:cNvPr id="172" name="Rechte verbindingslijn 171"/>
            <p:cNvCxnSpPr/>
            <p:nvPr/>
          </p:nvCxnSpPr>
          <p:spPr>
            <a:xfrm>
              <a:off x="12470972" y="6863444"/>
              <a:ext cx="2704546" cy="0"/>
            </a:xfrm>
            <a:prstGeom prst="line">
              <a:avLst/>
            </a:prstGeom>
            <a:noFill/>
            <a:ln w="9525" cap="flat" cmpd="sng" algn="ctr">
              <a:solidFill>
                <a:schemeClr val="accent2"/>
              </a:solidFill>
              <a:prstDash val="solid"/>
            </a:ln>
            <a:effectLst/>
          </p:spPr>
        </p:cxnSp>
        <p:grpSp>
          <p:nvGrpSpPr>
            <p:cNvPr id="173" name="Groep 172"/>
            <p:cNvGrpSpPr/>
            <p:nvPr/>
          </p:nvGrpSpPr>
          <p:grpSpPr>
            <a:xfrm>
              <a:off x="12483705" y="3495180"/>
              <a:ext cx="1114138" cy="297656"/>
              <a:chOff x="13560784" y="3471416"/>
              <a:chExt cx="1114138" cy="297656"/>
            </a:xfrm>
          </p:grpSpPr>
          <p:sp>
            <p:nvSpPr>
              <p:cNvPr id="174" name="Afgeronde rechthoek 173"/>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5" name="Tekstvak 174"/>
              <p:cNvSpPr txBox="1"/>
              <p:nvPr/>
            </p:nvSpPr>
            <p:spPr>
              <a:xfrm>
                <a:off x="13573594" y="3501896"/>
                <a:ext cx="888311" cy="246221"/>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dirty="0"/>
                  <a:t>Invoegen</a:t>
                </a:r>
              </a:p>
            </p:txBody>
          </p:sp>
          <p:cxnSp>
            <p:nvCxnSpPr>
              <p:cNvPr id="176" name="Rechte verbindingslijn 175"/>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Gelijkbenige driehoek 176"/>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grpSp>
      </p:grpSp>
    </p:spTree>
    <p:extLst>
      <p:ext uri="{BB962C8B-B14F-4D97-AF65-F5344CB8AC3E}">
        <p14:creationId xmlns:p14="http://schemas.microsoft.com/office/powerpoint/2010/main" val="215629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0% Tekst + 50% Afbeelding">
    <p:spTree>
      <p:nvGrpSpPr>
        <p:cNvPr id="1" name=""/>
        <p:cNvGrpSpPr/>
        <p:nvPr/>
      </p:nvGrpSpPr>
      <p:grpSpPr>
        <a:xfrm>
          <a:off x="0" y="0"/>
          <a:ext cx="0" cy="0"/>
          <a:chOff x="0" y="0"/>
          <a:chExt cx="0" cy="0"/>
        </a:xfrm>
      </p:grpSpPr>
      <p:sp>
        <p:nvSpPr>
          <p:cNvPr id="19" name="Tijdelijke aanduiding voor afbeelding 18"/>
          <p:cNvSpPr>
            <a:spLocks noGrp="1"/>
          </p:cNvSpPr>
          <p:nvPr>
            <p:ph type="pic" sz="quarter" idx="15" hasCustomPrompt="1"/>
          </p:nvPr>
        </p:nvSpPr>
        <p:spPr>
          <a:xfrm>
            <a:off x="6512893" y="0"/>
            <a:ext cx="5679107" cy="6858000"/>
          </a:xfrm>
          <a:custGeom>
            <a:avLst/>
            <a:gdLst>
              <a:gd name="connsiteX0" fmla="*/ 670738 w 5760000"/>
              <a:gd name="connsiteY0" fmla="*/ 0 h 6858000"/>
              <a:gd name="connsiteX1" fmla="*/ 5760000 w 5760000"/>
              <a:gd name="connsiteY1" fmla="*/ 0 h 6858000"/>
              <a:gd name="connsiteX2" fmla="*/ 5760000 w 5760000"/>
              <a:gd name="connsiteY2" fmla="*/ 6858000 h 6858000"/>
              <a:gd name="connsiteX3" fmla="*/ 0 w 5760000"/>
              <a:gd name="connsiteY3" fmla="*/ 6858000 h 6858000"/>
              <a:gd name="connsiteX4" fmla="*/ 0 w 5760000"/>
              <a:gd name="connsiteY4" fmla="*/ 6857999 h 6858000"/>
              <a:gd name="connsiteX5" fmla="*/ 80893 w 5760000"/>
              <a:gd name="connsiteY5" fmla="*/ 6857999 h 6858000"/>
              <a:gd name="connsiteX6" fmla="*/ 737330 w 5760000"/>
              <a:gd name="connsiteY6" fmla="*/ 311632 h 6858000"/>
              <a:gd name="connsiteX0" fmla="*/ 670738 w 5760000"/>
              <a:gd name="connsiteY0" fmla="*/ 0 h 6858000"/>
              <a:gd name="connsiteX1" fmla="*/ 5760000 w 5760000"/>
              <a:gd name="connsiteY1" fmla="*/ 0 h 6858000"/>
              <a:gd name="connsiteX2" fmla="*/ 5760000 w 5760000"/>
              <a:gd name="connsiteY2" fmla="*/ 6858000 h 6858000"/>
              <a:gd name="connsiteX3" fmla="*/ 0 w 5760000"/>
              <a:gd name="connsiteY3" fmla="*/ 6858000 h 6858000"/>
              <a:gd name="connsiteX4" fmla="*/ 80893 w 5760000"/>
              <a:gd name="connsiteY4" fmla="*/ 6857999 h 6858000"/>
              <a:gd name="connsiteX5" fmla="*/ 737330 w 5760000"/>
              <a:gd name="connsiteY5" fmla="*/ 311632 h 6858000"/>
              <a:gd name="connsiteX6" fmla="*/ 670738 w 5760000"/>
              <a:gd name="connsiteY6" fmla="*/ 0 h 6858000"/>
              <a:gd name="connsiteX0" fmla="*/ 589845 w 5679107"/>
              <a:gd name="connsiteY0" fmla="*/ 0 h 6858000"/>
              <a:gd name="connsiteX1" fmla="*/ 5679107 w 5679107"/>
              <a:gd name="connsiteY1" fmla="*/ 0 h 6858000"/>
              <a:gd name="connsiteX2" fmla="*/ 5679107 w 5679107"/>
              <a:gd name="connsiteY2" fmla="*/ 6858000 h 6858000"/>
              <a:gd name="connsiteX3" fmla="*/ 0 w 5679107"/>
              <a:gd name="connsiteY3" fmla="*/ 6857999 h 6858000"/>
              <a:gd name="connsiteX4" fmla="*/ 656437 w 5679107"/>
              <a:gd name="connsiteY4" fmla="*/ 311632 h 6858000"/>
              <a:gd name="connsiteX5" fmla="*/ 589845 w 567910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9107" h="6858000">
                <a:moveTo>
                  <a:pt x="589845" y="0"/>
                </a:moveTo>
                <a:lnTo>
                  <a:pt x="5679107" y="0"/>
                </a:lnTo>
                <a:lnTo>
                  <a:pt x="5679107" y="6858000"/>
                </a:lnTo>
                <a:lnTo>
                  <a:pt x="0" y="6857999"/>
                </a:lnTo>
                <a:cubicBezTo>
                  <a:pt x="0" y="3536155"/>
                  <a:pt x="1281917" y="3432348"/>
                  <a:pt x="656437" y="311632"/>
                </a:cubicBezTo>
                <a:lnTo>
                  <a:pt x="589845" y="0"/>
                </a:lnTo>
                <a:close/>
              </a:path>
            </a:pathLst>
          </a:custGeom>
          <a:solidFill>
            <a:schemeClr val="bg1">
              <a:lumMod val="95000"/>
            </a:schemeClr>
          </a:solidFill>
        </p:spPr>
        <p:txBody>
          <a:bodyPr wrap="square" bIns="216000" anchor="ctr">
            <a:noAutofit/>
          </a:bodyPr>
          <a:lstStyle>
            <a:lvl1pPr algn="ctr">
              <a:lnSpc>
                <a:spcPct val="300000"/>
              </a:lnSpc>
              <a:defRPr/>
            </a:lvl1pPr>
          </a:lstStyle>
          <a:p>
            <a:r>
              <a:rPr lang="nl-NL" dirty="0"/>
              <a:t>Klik hier op het icoon</a:t>
            </a:r>
            <a:br>
              <a:rPr lang="nl-NL" dirty="0"/>
            </a:br>
            <a:r>
              <a:rPr lang="nl-NL" dirty="0"/>
              <a:t>een afbeelding in te voegen</a:t>
            </a:r>
          </a:p>
        </p:txBody>
      </p:sp>
      <p:sp>
        <p:nvSpPr>
          <p:cNvPr id="2" name="Titel 1"/>
          <p:cNvSpPr>
            <a:spLocks noGrp="1"/>
          </p:cNvSpPr>
          <p:nvPr>
            <p:ph type="title" hasCustomPrompt="1"/>
          </p:nvPr>
        </p:nvSpPr>
        <p:spPr>
          <a:xfrm>
            <a:off x="531340" y="531341"/>
            <a:ext cx="6203289" cy="496565"/>
          </a:xfrm>
        </p:spPr>
        <p:txBody>
          <a:bodyPr/>
          <a:lstStyle/>
          <a:p>
            <a:r>
              <a:rPr lang="nl-NL" dirty="0"/>
              <a:t>Klik hier om een titel in te voegen</a:t>
            </a:r>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2D5FBA41-AFD5-4B00-AC98-55F0A9A32C4E}" type="slidenum">
              <a:rPr lang="nl-NL" smtClean="0"/>
              <a:pPr/>
              <a:t>‹nr.›</a:t>
            </a:fld>
            <a:endParaRPr lang="nl-NL"/>
          </a:p>
        </p:txBody>
      </p:sp>
      <p:sp>
        <p:nvSpPr>
          <p:cNvPr id="8" name="Tijdelijke aanduiding voor tekst 7"/>
          <p:cNvSpPr>
            <a:spLocks noGrp="1"/>
          </p:cNvSpPr>
          <p:nvPr>
            <p:ph type="body" sz="quarter" idx="13" hasCustomPrompt="1"/>
          </p:nvPr>
        </p:nvSpPr>
        <p:spPr>
          <a:xfrm>
            <a:off x="531340" y="951113"/>
            <a:ext cx="6203289" cy="284560"/>
          </a:xfrm>
        </p:spPr>
        <p:txBody>
          <a:bodyPr>
            <a:noAutofit/>
          </a:bodyPr>
          <a:lstStyle>
            <a:lvl1pPr>
              <a:defRPr sz="1800" b="1">
                <a:solidFill>
                  <a:schemeClr val="accent2"/>
                </a:solidFill>
              </a:defRPr>
            </a:lvl1pPr>
          </a:lstStyle>
          <a:p>
            <a:pPr lvl="0"/>
            <a:r>
              <a:rPr lang="nl-NL" dirty="0"/>
              <a:t>Subtitel</a:t>
            </a:r>
          </a:p>
        </p:txBody>
      </p:sp>
      <p:sp>
        <p:nvSpPr>
          <p:cNvPr id="10" name="Tijdelijke aanduiding voor tekst 9"/>
          <p:cNvSpPr>
            <a:spLocks noGrp="1"/>
          </p:cNvSpPr>
          <p:nvPr>
            <p:ph type="body" sz="quarter" idx="14"/>
          </p:nvPr>
        </p:nvSpPr>
        <p:spPr>
          <a:xfrm>
            <a:off x="525164" y="1447800"/>
            <a:ext cx="5621636" cy="40644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2" name="Rechthoek 21"/>
          <p:cNvSpPr/>
          <p:nvPr userDrawn="1"/>
        </p:nvSpPr>
        <p:spPr>
          <a:xfrm>
            <a:off x="7692571" y="-446643"/>
            <a:ext cx="4499429"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50% TEKST +</a:t>
            </a:r>
            <a:r>
              <a:rPr lang="nl-NL" sz="2000" b="1" baseline="0" dirty="0">
                <a:solidFill>
                  <a:schemeClr val="accent1"/>
                </a:solidFill>
              </a:rPr>
              <a:t> 50% AFBEELDING</a:t>
            </a:r>
            <a:endParaRPr lang="nl-NL" sz="2000" b="1" dirty="0">
              <a:solidFill>
                <a:schemeClr val="accent1"/>
              </a:solidFill>
            </a:endParaRPr>
          </a:p>
        </p:txBody>
      </p:sp>
      <p:grpSp>
        <p:nvGrpSpPr>
          <p:cNvPr id="58" name="Instructie Tekst"/>
          <p:cNvGrpSpPr/>
          <p:nvPr userDrawn="1"/>
        </p:nvGrpSpPr>
        <p:grpSpPr>
          <a:xfrm>
            <a:off x="-2916113" y="0"/>
            <a:ext cx="2688057" cy="3772106"/>
            <a:chOff x="-2959433" y="-5444"/>
            <a:chExt cx="2688057" cy="3772106"/>
          </a:xfrm>
        </p:grpSpPr>
        <p:sp>
          <p:nvSpPr>
            <p:cNvPr id="59" name="Rechthoek 58"/>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rPr>
                <a:t>TEKST NIVEAUS</a:t>
              </a:r>
            </a:p>
          </p:txBody>
        </p:sp>
        <p:sp>
          <p:nvSpPr>
            <p:cNvPr id="60"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8775" marR="0" lvl="2" indent="-176213" algn="l" defTabSz="914400" rtl="0" eaLnBrk="1" fontAlgn="auto" latinLnBrk="0" hangingPunct="1">
                <a:lnSpc>
                  <a:spcPct val="90000"/>
                </a:lnSpc>
                <a:spcBef>
                  <a:spcPts val="500"/>
                </a:spcBef>
                <a:spcAft>
                  <a:spcPts val="500"/>
                </a:spcAft>
                <a:buClr>
                  <a:schemeClr val="accent1"/>
                </a:buClr>
                <a:buSzPct val="100000"/>
                <a:buFont typeface="Wingdings" panose="05000000000000000000" pitchFamily="2" charset="2"/>
                <a:buChar char="§"/>
                <a:tabLst/>
                <a:defRPr/>
              </a:pPr>
              <a:r>
                <a:rPr lang="nl-NL" sz="1200" kern="1200" noProof="0" dirty="0">
                  <a:solidFill>
                    <a:schemeClr val="tx1"/>
                  </a:solidFill>
                  <a:latin typeface="+mn-lt"/>
                  <a:ea typeface="+mn-ea"/>
                  <a:cs typeface="+mn-cs"/>
                </a:rPr>
                <a:t>Sub </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61" name="Ovaal 60"/>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1</a:t>
              </a:r>
            </a:p>
          </p:txBody>
        </p:sp>
        <p:sp>
          <p:nvSpPr>
            <p:cNvPr id="62" name="Ovaal 61"/>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2</a:t>
              </a:r>
            </a:p>
          </p:txBody>
        </p:sp>
        <p:sp>
          <p:nvSpPr>
            <p:cNvPr id="63" name="Ovaal 62"/>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3</a:t>
              </a:r>
            </a:p>
          </p:txBody>
        </p:sp>
        <p:sp>
          <p:nvSpPr>
            <p:cNvPr id="64" name="Ovaal 63"/>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4</a:t>
              </a:r>
            </a:p>
          </p:txBody>
        </p:sp>
        <p:sp>
          <p:nvSpPr>
            <p:cNvPr id="65"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900"/>
                </a:spcBef>
                <a:spcAft>
                  <a:spcPts val="900"/>
                </a:spcAft>
                <a:buClr>
                  <a:schemeClr val="tx2"/>
                </a:buClr>
                <a:buSzPct val="100000"/>
                <a:buFont typeface="Arial" panose="020B0604020202020204" pitchFamily="34" charset="0"/>
                <a:buNone/>
                <a:tabLst>
                  <a:tab pos="263525" algn="l"/>
                </a:tabLst>
                <a:defRPr/>
              </a:pPr>
              <a:r>
                <a:rPr lang="nl-NL" sz="1200" kern="1200" noProof="0" dirty="0">
                  <a:solidFill>
                    <a:schemeClr val="tx1"/>
                  </a:solidFill>
                  <a:latin typeface="+mn-lt"/>
                  <a:ea typeface="+mn-ea"/>
                  <a:cs typeface="+mn-cs"/>
                </a:rPr>
                <a:t>Platte tekst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66"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914400" rtl="0" eaLnBrk="1" fontAlgn="auto" latinLnBrk="0" hangingPunct="1">
                <a:lnSpc>
                  <a:spcPct val="90000"/>
                </a:lnSpc>
                <a:spcBef>
                  <a:spcPts val="800"/>
                </a:spcBef>
                <a:spcAft>
                  <a:spcPts val="900"/>
                </a:spcAft>
                <a:buClr>
                  <a:schemeClr val="accent1"/>
                </a:buClr>
                <a:buSzTx/>
                <a:buFont typeface="Wingdings" panose="05000000000000000000" pitchFamily="2" charset="2"/>
                <a:buChar char="§"/>
                <a:tabLst>
                  <a:tab pos="4394200" algn="l"/>
                </a:tabLst>
                <a:defRPr/>
              </a:pP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67"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lang="nl-NL" sz="1400" b="1" kern="1200" baseline="0" noProof="0" dirty="0">
                  <a:solidFill>
                    <a:schemeClr val="accent2"/>
                  </a:solidFill>
                  <a:latin typeface="+mn-lt"/>
                  <a:ea typeface="+mn-ea"/>
                  <a:cs typeface="+mn-cs"/>
                </a:rPr>
                <a:t>Kopje (18 </a:t>
              </a:r>
              <a:r>
                <a:rPr lang="nl-NL" sz="1400" b="1" kern="1200" baseline="0" noProof="0" dirty="0" err="1">
                  <a:solidFill>
                    <a:schemeClr val="accent2"/>
                  </a:solidFill>
                  <a:latin typeface="+mn-lt"/>
                  <a:ea typeface="+mn-ea"/>
                  <a:cs typeface="+mn-cs"/>
                </a:rPr>
                <a:t>pt</a:t>
              </a:r>
              <a:r>
                <a:rPr lang="nl-NL" sz="1400" b="1" kern="1200" baseline="0" noProof="0" dirty="0">
                  <a:solidFill>
                    <a:schemeClr val="accent2"/>
                  </a:solidFill>
                  <a:latin typeface="+mn-lt"/>
                  <a:ea typeface="+mn-ea"/>
                  <a:cs typeface="+mn-cs"/>
                </a:rPr>
                <a:t>.)</a:t>
              </a:r>
            </a:p>
          </p:txBody>
        </p:sp>
        <p:cxnSp>
          <p:nvCxnSpPr>
            <p:cNvPr id="68" name="Rechte verbindingslijn 67"/>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69" name="Rechte verbindingslijn 68"/>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70" name="Rechte verbindingslijn 69"/>
            <p:cNvCxnSpPr/>
            <p:nvPr userDrawn="1"/>
          </p:nvCxnSpPr>
          <p:spPr>
            <a:xfrm>
              <a:off x="-2959100" y="3766662"/>
              <a:ext cx="2661379" cy="0"/>
            </a:xfrm>
            <a:prstGeom prst="line">
              <a:avLst/>
            </a:prstGeom>
            <a:noFill/>
            <a:ln w="9525" cap="flat" cmpd="sng" algn="ctr">
              <a:solidFill>
                <a:schemeClr val="accent1"/>
              </a:solidFill>
              <a:prstDash val="solid"/>
            </a:ln>
            <a:effectLst/>
          </p:spPr>
        </p:cxnSp>
        <p:grpSp>
          <p:nvGrpSpPr>
            <p:cNvPr id="71" name="Groep 70"/>
            <p:cNvGrpSpPr/>
            <p:nvPr userDrawn="1"/>
          </p:nvGrpSpPr>
          <p:grpSpPr>
            <a:xfrm>
              <a:off x="-1948476" y="816741"/>
              <a:ext cx="409108" cy="427699"/>
              <a:chOff x="-1085063" y="758027"/>
              <a:chExt cx="633799" cy="622540"/>
            </a:xfrm>
          </p:grpSpPr>
          <p:sp>
            <p:nvSpPr>
              <p:cNvPr id="119" name="Afgeronde rechthoek 118"/>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120" name="Groep 119"/>
              <p:cNvGrpSpPr/>
              <p:nvPr userDrawn="1"/>
            </p:nvGrpSpPr>
            <p:grpSpPr>
              <a:xfrm>
                <a:off x="-977746" y="864082"/>
                <a:ext cx="419166" cy="410430"/>
                <a:chOff x="6366933" y="309013"/>
                <a:chExt cx="1901295" cy="1861668"/>
              </a:xfrm>
              <a:solidFill>
                <a:srgbClr val="000000"/>
              </a:solidFill>
            </p:grpSpPr>
            <p:sp>
              <p:nvSpPr>
                <p:cNvPr id="121" name="Rechthoek 120"/>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2" name="Rechthoek 121"/>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3" name="Rechthoek 122"/>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4" name="Rechthoek 123"/>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5" name="Rechthoek 124"/>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6" name="Rechthoek 125"/>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7" name="Rechthoek 126"/>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8" name="Rechthoek 127"/>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9" name="Rechthoek 128"/>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0" name="Rechthoek 129"/>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1" name="Vrije vorm 130"/>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nvGrpSpPr>
            <p:cNvPr id="72" name="Groep 71"/>
            <p:cNvGrpSpPr/>
            <p:nvPr/>
          </p:nvGrpSpPr>
          <p:grpSpPr>
            <a:xfrm>
              <a:off x="-2950232" y="1207835"/>
              <a:ext cx="532929" cy="509563"/>
              <a:chOff x="-2880382" y="802341"/>
              <a:chExt cx="532929" cy="509563"/>
            </a:xfrm>
          </p:grpSpPr>
          <p:sp>
            <p:nvSpPr>
              <p:cNvPr id="97" name="Rechthoek 96"/>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pic>
            <p:nvPicPr>
              <p:cNvPr id="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0" name="Groep 99"/>
              <p:cNvGrpSpPr/>
              <p:nvPr/>
            </p:nvGrpSpPr>
            <p:grpSpPr>
              <a:xfrm>
                <a:off x="-2802433" y="1123442"/>
                <a:ext cx="132915" cy="104889"/>
                <a:chOff x="-2796392" y="1123442"/>
                <a:chExt cx="120832" cy="104889"/>
              </a:xfrm>
            </p:grpSpPr>
            <p:sp>
              <p:nvSpPr>
                <p:cNvPr id="114" name="Rechthoek 113"/>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5" name="Rechthoek 114"/>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6" name="Rechthoek 115"/>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7" name="Rechthoek 116"/>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8" name="Rechthoek 117"/>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101" name="Groep 100"/>
              <p:cNvGrpSpPr/>
              <p:nvPr/>
            </p:nvGrpSpPr>
            <p:grpSpPr>
              <a:xfrm>
                <a:off x="-2575435" y="1123442"/>
                <a:ext cx="133931" cy="104889"/>
                <a:chOff x="-2556734" y="1123442"/>
                <a:chExt cx="147324" cy="104889"/>
              </a:xfrm>
            </p:grpSpPr>
            <p:grpSp>
              <p:nvGrpSpPr>
                <p:cNvPr id="102" name="Groep 101"/>
                <p:cNvGrpSpPr/>
                <p:nvPr/>
              </p:nvGrpSpPr>
              <p:grpSpPr>
                <a:xfrm>
                  <a:off x="-2556734" y="1123442"/>
                  <a:ext cx="68206" cy="104889"/>
                  <a:chOff x="-2796392" y="1123442"/>
                  <a:chExt cx="120832" cy="104889"/>
                </a:xfrm>
              </p:grpSpPr>
              <p:sp>
                <p:nvSpPr>
                  <p:cNvPr id="109" name="Rechthoek 108"/>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0" name="Rechthoek 109"/>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1" name="Rechthoek 110"/>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2" name="Rechthoek 111"/>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13" name="Rechthoek 112"/>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103" name="Groep 102"/>
                <p:cNvGrpSpPr/>
                <p:nvPr/>
              </p:nvGrpSpPr>
              <p:grpSpPr>
                <a:xfrm>
                  <a:off x="-2477616" y="1123442"/>
                  <a:ext cx="68206" cy="104889"/>
                  <a:chOff x="-2796392" y="1123442"/>
                  <a:chExt cx="120832" cy="104889"/>
                </a:xfrm>
              </p:grpSpPr>
              <p:sp>
                <p:nvSpPr>
                  <p:cNvPr id="104" name="Rechthoek 103"/>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5" name="Rechthoek 104"/>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6" name="Rechthoek 105"/>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7" name="Rechthoek 106"/>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08" name="Rechthoek 107"/>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grpSp>
          <p:nvGrpSpPr>
            <p:cNvPr id="73" name="Groep 72"/>
            <p:cNvGrpSpPr/>
            <p:nvPr userDrawn="1"/>
          </p:nvGrpSpPr>
          <p:grpSpPr>
            <a:xfrm>
              <a:off x="-1948476" y="1281164"/>
              <a:ext cx="413704" cy="427699"/>
              <a:chOff x="-1845083" y="758027"/>
              <a:chExt cx="633799" cy="622540"/>
            </a:xfrm>
          </p:grpSpPr>
          <p:sp>
            <p:nvSpPr>
              <p:cNvPr id="84" name="Afgeronde rechthoek 83"/>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85" name="Groep 84"/>
              <p:cNvGrpSpPr/>
              <p:nvPr userDrawn="1"/>
            </p:nvGrpSpPr>
            <p:grpSpPr>
              <a:xfrm>
                <a:off x="-1737766" y="864082"/>
                <a:ext cx="419166" cy="410430"/>
                <a:chOff x="3708400" y="309013"/>
                <a:chExt cx="1901295" cy="1861668"/>
              </a:xfrm>
              <a:solidFill>
                <a:srgbClr val="000000"/>
              </a:solidFill>
            </p:grpSpPr>
            <p:sp>
              <p:nvSpPr>
                <p:cNvPr id="86" name="Rechthoek 85"/>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7" name="Rechthoek 86"/>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8" name="Rechthoek 87"/>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89" name="Rechthoek 88"/>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0" name="Rechthoek 89"/>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1" name="Rechthoek 90"/>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2" name="Rechthoek 91"/>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3" name="Rechthoek 92"/>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4" name="Rechthoek 93"/>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5" name="Rechthoek 94"/>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96" name="Vrije vorm 95"/>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cxnSp>
          <p:nvCxnSpPr>
            <p:cNvPr id="74" name="Rechte verbindingslijn 73"/>
            <p:cNvCxnSpPr>
              <a:stCxn id="99" idx="2"/>
              <a:endCxn id="84" idx="1"/>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75" name="Rechte verbindingslijn 74"/>
            <p:cNvCxnSpPr>
              <a:endCxn id="119" idx="1"/>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76"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omhoog</a:t>
              </a:r>
            </a:p>
          </p:txBody>
        </p:sp>
        <p:sp>
          <p:nvSpPr>
            <p:cNvPr id="77"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omlaag</a:t>
              </a:r>
            </a:p>
          </p:txBody>
        </p:sp>
        <p:sp>
          <p:nvSpPr>
            <p:cNvPr id="78" name="Ovaal 77"/>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5</a:t>
              </a:r>
            </a:p>
          </p:txBody>
        </p:sp>
        <p:sp>
          <p:nvSpPr>
            <p:cNvPr id="79"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4" indent="0" algn="l" defTabSz="914400" rtl="0" eaLnBrk="1" fontAlgn="auto" latinLnBrk="0" hangingPunct="1">
                <a:lnSpc>
                  <a:spcPct val="90000"/>
                </a:lnSpc>
                <a:spcBef>
                  <a:spcPts val="500"/>
                </a:spcBef>
                <a:spcAft>
                  <a:spcPts val="500"/>
                </a:spcAft>
                <a:buClrTx/>
                <a:buSzTx/>
                <a:buFont typeface="Arial" panose="020B0604020202020204" pitchFamily="34" charset="0"/>
                <a:buNone/>
                <a:tabLst/>
                <a:defRPr/>
              </a:pPr>
              <a:r>
                <a:rPr lang="nl-NL" sz="1200" b="0" i="1" kern="1200" noProof="0" dirty="0">
                  <a:solidFill>
                    <a:schemeClr val="accent2"/>
                  </a:solidFill>
                  <a:latin typeface="+mn-lt"/>
                  <a:ea typeface="+mn-ea"/>
                  <a:cs typeface="+mn-cs"/>
                </a:rPr>
                <a:t>Cursief (16 </a:t>
              </a:r>
              <a:r>
                <a:rPr lang="nl-NL" sz="1200" b="0" i="1" kern="1200" noProof="0" dirty="0" err="1">
                  <a:solidFill>
                    <a:schemeClr val="accent2"/>
                  </a:solidFill>
                  <a:latin typeface="+mn-lt"/>
                  <a:ea typeface="+mn-ea"/>
                  <a:cs typeface="+mn-cs"/>
                </a:rPr>
                <a:t>pt</a:t>
              </a:r>
              <a:r>
                <a:rPr lang="nl-NL" sz="1200" b="0" i="1" kern="1200" noProof="0" dirty="0">
                  <a:solidFill>
                    <a:schemeClr val="accent2"/>
                  </a:solidFill>
                  <a:latin typeface="+mn-lt"/>
                  <a:ea typeface="+mn-ea"/>
                  <a:cs typeface="+mn-cs"/>
                </a:rPr>
                <a:t>.)</a:t>
              </a:r>
            </a:p>
          </p:txBody>
        </p:sp>
        <p:grpSp>
          <p:nvGrpSpPr>
            <p:cNvPr id="80" name="Groep 79"/>
            <p:cNvGrpSpPr/>
            <p:nvPr/>
          </p:nvGrpSpPr>
          <p:grpSpPr>
            <a:xfrm>
              <a:off x="-2950232" y="816050"/>
              <a:ext cx="528695" cy="344202"/>
              <a:chOff x="-2880382" y="410556"/>
              <a:chExt cx="528695" cy="344202"/>
            </a:xfrm>
          </p:grpSpPr>
          <p:sp>
            <p:nvSpPr>
              <p:cNvPr id="82" name="Afgeronde rechthoek 81"/>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sp>
            <p:nvSpPr>
              <p:cNvPr id="83" name="Vrije vorm 82"/>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Start</a:t>
                </a:r>
              </a:p>
            </p:txBody>
          </p:sp>
        </p:grpSp>
        <p:sp>
          <p:nvSpPr>
            <p:cNvPr id="81"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‘Alinea’</a:t>
              </a:r>
            </a:p>
          </p:txBody>
        </p:sp>
      </p:grpSp>
      <p:grpSp>
        <p:nvGrpSpPr>
          <p:cNvPr id="132" name="Instructie Afbeelding Invoegen"/>
          <p:cNvGrpSpPr/>
          <p:nvPr userDrawn="1"/>
        </p:nvGrpSpPr>
        <p:grpSpPr>
          <a:xfrm>
            <a:off x="12321772" y="-5444"/>
            <a:ext cx="2828936" cy="6868888"/>
            <a:chOff x="12346582" y="-5444"/>
            <a:chExt cx="2828936" cy="6868888"/>
          </a:xfrm>
        </p:grpSpPr>
        <p:grpSp>
          <p:nvGrpSpPr>
            <p:cNvPr id="133" name="bijsnijden"/>
            <p:cNvGrpSpPr/>
            <p:nvPr userDrawn="1"/>
          </p:nvGrpSpPr>
          <p:grpSpPr>
            <a:xfrm>
              <a:off x="12346582" y="5828002"/>
              <a:ext cx="779464" cy="828260"/>
              <a:chOff x="13143038" y="5655940"/>
              <a:chExt cx="779464" cy="828260"/>
            </a:xfrm>
          </p:grpSpPr>
          <p:grpSp>
            <p:nvGrpSpPr>
              <p:cNvPr id="185" name="Groep 184"/>
              <p:cNvGrpSpPr/>
              <p:nvPr userDrawn="1"/>
            </p:nvGrpSpPr>
            <p:grpSpPr>
              <a:xfrm>
                <a:off x="13284702" y="5655940"/>
                <a:ext cx="518384" cy="468745"/>
                <a:chOff x="13352037" y="5715656"/>
                <a:chExt cx="383714" cy="346970"/>
              </a:xfrm>
            </p:grpSpPr>
            <p:sp>
              <p:nvSpPr>
                <p:cNvPr id="188" name="Rechthoek 187"/>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pic>
              <p:nvPicPr>
                <p:cNvPr id="189" name="Afbeelding 18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3352037" y="5715656"/>
                  <a:ext cx="231884" cy="275611"/>
                </a:xfrm>
                <a:prstGeom prst="rect">
                  <a:avLst/>
                </a:prstGeom>
                <a:ln w="9525">
                  <a:solidFill>
                    <a:schemeClr val="bg1">
                      <a:lumMod val="50000"/>
                    </a:schemeClr>
                  </a:solidFill>
                </a:ln>
              </p:spPr>
            </p:pic>
            <p:sp>
              <p:nvSpPr>
                <p:cNvPr id="190" name="L-vorm 189"/>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sp>
              <p:nvSpPr>
                <p:cNvPr id="191" name="L-vorm 190"/>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grpSp>
          <p:sp>
            <p:nvSpPr>
              <p:cNvPr id="186" name="Tekstvak 76"/>
              <p:cNvSpPr txBox="1"/>
              <p:nvPr userDrawn="1"/>
            </p:nvSpPr>
            <p:spPr>
              <a:xfrm>
                <a:off x="13143038" y="6165304"/>
                <a:ext cx="779464" cy="261610"/>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1" i="0" u="none" strike="noStrike" kern="0" cap="none" spc="0" normalizeH="0" baseline="0" dirty="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rPr>
                  <a:t>Bijsnijden</a:t>
                </a:r>
              </a:p>
            </p:txBody>
          </p:sp>
          <p:sp>
            <p:nvSpPr>
              <p:cNvPr id="187" name="Rechthoekige driehoek 186"/>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grpSp>
        <p:sp>
          <p:nvSpPr>
            <p:cNvPr id="168" name="Rechthoek 167"/>
            <p:cNvSpPr/>
            <p:nvPr/>
          </p:nvSpPr>
          <p:spPr>
            <a:xfrm>
              <a:off x="12483705" y="-5444"/>
              <a:ext cx="2677678" cy="288015"/>
            </a:xfrm>
            <a:prstGeom prst="rect">
              <a:avLst/>
            </a:prstGeom>
            <a:noFill/>
            <a:ln w="25400" cap="flat" cmpd="sng" algn="ctr">
              <a:noFill/>
              <a:prstDash val="solid"/>
            </a:ln>
            <a:effectLst/>
          </p:spPr>
          <p:txBody>
            <a:bodyPr lIns="0" tIns="0" rIns="0" bIns="0" rtlCol="0" anchor="t"/>
            <a:lstStyle/>
            <a:p>
              <a:pPr>
                <a:lnSpc>
                  <a:spcPct val="80000"/>
                </a:lnSpc>
              </a:pPr>
              <a:r>
                <a:rPr lang="nl-NL" sz="1600" b="1" kern="0" dirty="0">
                  <a:solidFill>
                    <a:schemeClr val="accent2"/>
                  </a:solidFill>
                  <a:latin typeface="Segoe UI Light" panose="020B0502040204020203" pitchFamily="34" charset="0"/>
                  <a:cs typeface="Segoe UI Light" panose="020B0502040204020203" pitchFamily="34" charset="0"/>
                </a:rPr>
                <a:t>AFBEELDING INVOEGEN</a:t>
              </a:r>
            </a:p>
          </p:txBody>
        </p:sp>
        <p:sp>
          <p:nvSpPr>
            <p:cNvPr id="169" name="Tekstvak 33"/>
            <p:cNvSpPr txBox="1"/>
            <p:nvPr/>
          </p:nvSpPr>
          <p:spPr>
            <a:xfrm>
              <a:off x="12483705" y="865335"/>
              <a:ext cx="2584447" cy="73069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Indien nodig, verwijder de bestaande afbeelding. Klik op het pictogram om een afbeelding in te voegen</a:t>
              </a:r>
              <a:br>
                <a:rPr lang="nl-NL" sz="1200" kern="0" dirty="0">
                  <a:latin typeface="Segoe UI Light" panose="020B0502040204020203" pitchFamily="34" charset="0"/>
                  <a:cs typeface="Segoe UI Light" panose="020B0502040204020203" pitchFamily="34" charset="0"/>
                </a:rPr>
              </a:br>
              <a:r>
                <a:rPr lang="nl-NL" sz="1200" kern="0" dirty="0">
                  <a:latin typeface="Segoe UI Light" panose="020B0502040204020203" pitchFamily="34" charset="0"/>
                  <a:cs typeface="Segoe UI Light" panose="020B0502040204020203" pitchFamily="34" charset="0"/>
                </a:rPr>
                <a:t>(zie onderstaand voorbeeld).</a:t>
              </a:r>
            </a:p>
          </p:txBody>
        </p:sp>
        <p:sp>
          <p:nvSpPr>
            <p:cNvPr id="170" name="Tekstvak 33"/>
            <p:cNvSpPr txBox="1"/>
            <p:nvPr/>
          </p:nvSpPr>
          <p:spPr>
            <a:xfrm>
              <a:off x="12479311" y="2969104"/>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Selecteer de afbeelding die u wilt invoegen en klik op </a:t>
              </a:r>
              <a:r>
                <a:rPr lang="nl-NL" sz="1200" b="1" kern="0" dirty="0">
                  <a:latin typeface="Segoe UI Light" panose="020B0502040204020203" pitchFamily="34" charset="0"/>
                  <a:cs typeface="Segoe UI Light" panose="020B0502040204020203" pitchFamily="34" charset="0"/>
                </a:rPr>
                <a:t>‘Invoegen’</a:t>
              </a:r>
            </a:p>
          </p:txBody>
        </p:sp>
        <p:sp>
          <p:nvSpPr>
            <p:cNvPr id="171" name="Ovaal 170"/>
            <p:cNvSpPr/>
            <p:nvPr/>
          </p:nvSpPr>
          <p:spPr>
            <a:xfrm>
              <a:off x="12483705" y="436334"/>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72" name="Ovaal 171"/>
            <p:cNvSpPr/>
            <p:nvPr/>
          </p:nvSpPr>
          <p:spPr>
            <a:xfrm>
              <a:off x="12488780" y="2543208"/>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173" name="Rechte verbindingslijn 172"/>
            <p:cNvCxnSpPr/>
            <p:nvPr/>
          </p:nvCxnSpPr>
          <p:spPr>
            <a:xfrm>
              <a:off x="12487778" y="283020"/>
              <a:ext cx="2675935" cy="0"/>
            </a:xfrm>
            <a:prstGeom prst="line">
              <a:avLst/>
            </a:prstGeom>
            <a:noFill/>
            <a:ln w="9525" cap="flat" cmpd="sng" algn="ctr">
              <a:solidFill>
                <a:schemeClr val="accent2"/>
              </a:solidFill>
              <a:prstDash val="solid"/>
            </a:ln>
            <a:effectLst/>
          </p:spPr>
        </p:cxnSp>
        <p:cxnSp>
          <p:nvCxnSpPr>
            <p:cNvPr id="174" name="Rechte verbindingslijn 173"/>
            <p:cNvCxnSpPr/>
            <p:nvPr/>
          </p:nvCxnSpPr>
          <p:spPr>
            <a:xfrm>
              <a:off x="12479311" y="2393251"/>
              <a:ext cx="2684402" cy="0"/>
            </a:xfrm>
            <a:prstGeom prst="line">
              <a:avLst/>
            </a:prstGeom>
            <a:noFill/>
            <a:ln w="9525" cap="flat" cmpd="sng" algn="ctr">
              <a:solidFill>
                <a:schemeClr val="accent2"/>
              </a:solidFill>
              <a:prstDash val="solid"/>
            </a:ln>
            <a:effectLst/>
          </p:spPr>
        </p:cxnSp>
        <p:cxnSp>
          <p:nvCxnSpPr>
            <p:cNvPr id="175" name="Rechte verbindingslijn 174"/>
            <p:cNvCxnSpPr/>
            <p:nvPr/>
          </p:nvCxnSpPr>
          <p:spPr>
            <a:xfrm>
              <a:off x="12470972" y="3968888"/>
              <a:ext cx="2692741" cy="0"/>
            </a:xfrm>
            <a:prstGeom prst="line">
              <a:avLst/>
            </a:prstGeom>
            <a:noFill/>
            <a:ln w="9525" cap="flat" cmpd="sng" algn="ctr">
              <a:solidFill>
                <a:schemeClr val="accent2"/>
              </a:solidFill>
              <a:prstDash val="solid"/>
            </a:ln>
            <a:effectLst/>
          </p:spPr>
        </p:cxnSp>
        <p:pic>
          <p:nvPicPr>
            <p:cNvPr id="176" name="Icoontje afbeeldi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88780" y="1708839"/>
              <a:ext cx="521075" cy="521075"/>
            </a:xfrm>
            <a:prstGeom prst="rect">
              <a:avLst/>
            </a:prstGeom>
          </p:spPr>
        </p:pic>
        <p:sp>
          <p:nvSpPr>
            <p:cNvPr id="177" name="Tekstvak 33"/>
            <p:cNvSpPr txBox="1"/>
            <p:nvPr/>
          </p:nvSpPr>
          <p:spPr>
            <a:xfrm>
              <a:off x="12479311" y="4549393"/>
              <a:ext cx="2588841" cy="1071870"/>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Als u de afbeelding wilt schalen of verslepen, ga naar </a:t>
              </a:r>
              <a:r>
                <a:rPr lang="nl-NL" sz="1200" b="1" kern="0" dirty="0">
                  <a:latin typeface="Segoe UI Light" panose="020B0502040204020203" pitchFamily="34" charset="0"/>
                  <a:cs typeface="Segoe UI Light" panose="020B0502040204020203" pitchFamily="34" charset="0"/>
                </a:rPr>
                <a:t>‘Hulpmiddelen voor afbeeldingen’ </a:t>
              </a:r>
              <a:r>
                <a:rPr lang="nl-NL" sz="1200" kern="0" dirty="0">
                  <a:latin typeface="Segoe UI Light" panose="020B0502040204020203" pitchFamily="34" charset="0"/>
                  <a:cs typeface="Segoe UI Light" panose="020B0502040204020203" pitchFamily="34" charset="0"/>
                </a:rPr>
                <a:t>en klik op </a:t>
              </a:r>
              <a:r>
                <a:rPr lang="nl-NL" sz="1200" b="1" kern="0" dirty="0">
                  <a:latin typeface="Segoe UI Light" panose="020B0502040204020203" pitchFamily="34" charset="0"/>
                  <a:cs typeface="Segoe UI Light" panose="020B0502040204020203" pitchFamily="34" charset="0"/>
                </a:rPr>
                <a:t>‘Bijsnijden’.</a:t>
              </a:r>
            </a:p>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Met de witte bolletjes schaalt u de afbeelding, met de zwarte haakjes schaalt u het afbeeldingskader.</a:t>
              </a:r>
            </a:p>
          </p:txBody>
        </p:sp>
        <p:sp>
          <p:nvSpPr>
            <p:cNvPr id="178" name="Ovaal 177"/>
            <p:cNvSpPr/>
            <p:nvPr/>
          </p:nvSpPr>
          <p:spPr>
            <a:xfrm>
              <a:off x="12488779" y="4119303"/>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3</a:t>
              </a:r>
            </a:p>
          </p:txBody>
        </p:sp>
        <p:cxnSp>
          <p:nvCxnSpPr>
            <p:cNvPr id="179" name="Rechte verbindingslijn 178"/>
            <p:cNvCxnSpPr/>
            <p:nvPr/>
          </p:nvCxnSpPr>
          <p:spPr>
            <a:xfrm>
              <a:off x="12470972" y="6863444"/>
              <a:ext cx="2704546" cy="0"/>
            </a:xfrm>
            <a:prstGeom prst="line">
              <a:avLst/>
            </a:prstGeom>
            <a:noFill/>
            <a:ln w="9525" cap="flat" cmpd="sng" algn="ctr">
              <a:solidFill>
                <a:schemeClr val="accent2"/>
              </a:solidFill>
              <a:prstDash val="solid"/>
            </a:ln>
            <a:effectLst/>
          </p:spPr>
        </p:cxnSp>
        <p:grpSp>
          <p:nvGrpSpPr>
            <p:cNvPr id="180" name="Groep 179"/>
            <p:cNvGrpSpPr/>
            <p:nvPr/>
          </p:nvGrpSpPr>
          <p:grpSpPr>
            <a:xfrm>
              <a:off x="12483705" y="3495180"/>
              <a:ext cx="1114138" cy="297656"/>
              <a:chOff x="13560784" y="3471416"/>
              <a:chExt cx="1114138" cy="297656"/>
            </a:xfrm>
          </p:grpSpPr>
          <p:sp>
            <p:nvSpPr>
              <p:cNvPr id="181" name="Afgeronde rechthoek 180"/>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82" name="Tekstvak 181"/>
              <p:cNvSpPr txBox="1"/>
              <p:nvPr/>
            </p:nvSpPr>
            <p:spPr>
              <a:xfrm>
                <a:off x="13573594" y="3501896"/>
                <a:ext cx="888311" cy="246221"/>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dirty="0"/>
                  <a:t>Invoegen</a:t>
                </a:r>
              </a:p>
            </p:txBody>
          </p:sp>
          <p:cxnSp>
            <p:nvCxnSpPr>
              <p:cNvPr id="183" name="Rechte verbindingslijn 182"/>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Gelijkbenige driehoek 183"/>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grpSp>
      </p:grpSp>
    </p:spTree>
    <p:extLst>
      <p:ext uri="{BB962C8B-B14F-4D97-AF65-F5344CB8AC3E}">
        <p14:creationId xmlns:p14="http://schemas.microsoft.com/office/powerpoint/2010/main" val="236702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 Tekst + 75 Afbeeld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1340" y="531341"/>
            <a:ext cx="3735860" cy="496565"/>
          </a:xfrm>
        </p:spPr>
        <p:txBody>
          <a:bodyPr/>
          <a:lstStyle/>
          <a:p>
            <a:r>
              <a:rPr lang="nl-NL" dirty="0"/>
              <a:t>Klik hier om een titel in te voegen</a:t>
            </a:r>
          </a:p>
        </p:txBody>
      </p:sp>
      <p:sp>
        <p:nvSpPr>
          <p:cNvPr id="8" name="Tijdelijke aanduiding voor tekst 7"/>
          <p:cNvSpPr>
            <a:spLocks noGrp="1"/>
          </p:cNvSpPr>
          <p:nvPr>
            <p:ph type="body" sz="quarter" idx="13" hasCustomPrompt="1"/>
          </p:nvPr>
        </p:nvSpPr>
        <p:spPr>
          <a:xfrm>
            <a:off x="531340" y="951113"/>
            <a:ext cx="3735860" cy="284560"/>
          </a:xfrm>
        </p:spPr>
        <p:txBody>
          <a:bodyPr>
            <a:noAutofit/>
          </a:bodyPr>
          <a:lstStyle>
            <a:lvl1pPr>
              <a:defRPr sz="1800" b="1">
                <a:solidFill>
                  <a:schemeClr val="accent2"/>
                </a:solidFill>
              </a:defRPr>
            </a:lvl1pPr>
          </a:lstStyle>
          <a:p>
            <a:pPr lvl="0"/>
            <a:r>
              <a:rPr lang="nl-NL" dirty="0"/>
              <a:t>Subtitel</a:t>
            </a:r>
          </a:p>
        </p:txBody>
      </p:sp>
      <p:sp>
        <p:nvSpPr>
          <p:cNvPr id="10" name="Tijdelijke aanduiding voor tekst 9"/>
          <p:cNvSpPr>
            <a:spLocks noGrp="1"/>
          </p:cNvSpPr>
          <p:nvPr>
            <p:ph type="body" sz="quarter" idx="14"/>
          </p:nvPr>
        </p:nvSpPr>
        <p:spPr>
          <a:xfrm>
            <a:off x="525164" y="1447800"/>
            <a:ext cx="3146950" cy="40644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4" name="Tijdelijke aanduiding voor afbeelding 13"/>
          <p:cNvSpPr>
            <a:spLocks noGrp="1"/>
          </p:cNvSpPr>
          <p:nvPr>
            <p:ph type="pic" sz="quarter" idx="15" hasCustomPrompt="1"/>
          </p:nvPr>
        </p:nvSpPr>
        <p:spPr>
          <a:xfrm>
            <a:off x="4040975" y="0"/>
            <a:ext cx="8151025" cy="6858002"/>
          </a:xfrm>
          <a:custGeom>
            <a:avLst/>
            <a:gdLst>
              <a:gd name="connsiteX0" fmla="*/ 589845 w 9264119"/>
              <a:gd name="connsiteY0" fmla="*/ 0 h 6858002"/>
              <a:gd name="connsiteX1" fmla="*/ 5679107 w 9264119"/>
              <a:gd name="connsiteY1" fmla="*/ 0 h 6858002"/>
              <a:gd name="connsiteX2" fmla="*/ 5679107 w 9264119"/>
              <a:gd name="connsiteY2" fmla="*/ 1 h 6858002"/>
              <a:gd name="connsiteX3" fmla="*/ 8151025 w 9264119"/>
              <a:gd name="connsiteY3" fmla="*/ 1 h 6858002"/>
              <a:gd name="connsiteX4" fmla="*/ 8151025 w 9264119"/>
              <a:gd name="connsiteY4" fmla="*/ 6858000 h 6858002"/>
              <a:gd name="connsiteX5" fmla="*/ 9264119 w 9264119"/>
              <a:gd name="connsiteY5" fmla="*/ 6858000 h 6858002"/>
              <a:gd name="connsiteX6" fmla="*/ 9264119 w 9264119"/>
              <a:gd name="connsiteY6" fmla="*/ 6858002 h 6858002"/>
              <a:gd name="connsiteX7" fmla="*/ 5679105 w 9264119"/>
              <a:gd name="connsiteY7" fmla="*/ 6858002 h 6858002"/>
              <a:gd name="connsiteX8" fmla="*/ 5679105 w 9264119"/>
              <a:gd name="connsiteY8" fmla="*/ 6858000 h 6858002"/>
              <a:gd name="connsiteX9" fmla="*/ 0 w 9264119"/>
              <a:gd name="connsiteY9" fmla="*/ 6857999 h 6858002"/>
              <a:gd name="connsiteX10" fmla="*/ 656437 w 9264119"/>
              <a:gd name="connsiteY10" fmla="*/ 311632 h 6858002"/>
              <a:gd name="connsiteX0" fmla="*/ 589845 w 9264119"/>
              <a:gd name="connsiteY0" fmla="*/ 0 h 6858002"/>
              <a:gd name="connsiteX1" fmla="*/ 5679107 w 9264119"/>
              <a:gd name="connsiteY1" fmla="*/ 0 h 6858002"/>
              <a:gd name="connsiteX2" fmla="*/ 5679107 w 9264119"/>
              <a:gd name="connsiteY2" fmla="*/ 1 h 6858002"/>
              <a:gd name="connsiteX3" fmla="*/ 8151025 w 9264119"/>
              <a:gd name="connsiteY3" fmla="*/ 1 h 6858002"/>
              <a:gd name="connsiteX4" fmla="*/ 8151025 w 9264119"/>
              <a:gd name="connsiteY4" fmla="*/ 6858000 h 6858002"/>
              <a:gd name="connsiteX5" fmla="*/ 9264119 w 9264119"/>
              <a:gd name="connsiteY5" fmla="*/ 6858000 h 6858002"/>
              <a:gd name="connsiteX6" fmla="*/ 5679105 w 9264119"/>
              <a:gd name="connsiteY6" fmla="*/ 6858002 h 6858002"/>
              <a:gd name="connsiteX7" fmla="*/ 5679105 w 9264119"/>
              <a:gd name="connsiteY7" fmla="*/ 6858000 h 6858002"/>
              <a:gd name="connsiteX8" fmla="*/ 0 w 9264119"/>
              <a:gd name="connsiteY8" fmla="*/ 6857999 h 6858002"/>
              <a:gd name="connsiteX9" fmla="*/ 656437 w 9264119"/>
              <a:gd name="connsiteY9" fmla="*/ 311632 h 6858002"/>
              <a:gd name="connsiteX10" fmla="*/ 589845 w 9264119"/>
              <a:gd name="connsiteY10" fmla="*/ 0 h 6858002"/>
              <a:gd name="connsiteX0" fmla="*/ 589845 w 8151025"/>
              <a:gd name="connsiteY0" fmla="*/ 0 h 6858002"/>
              <a:gd name="connsiteX1" fmla="*/ 5679107 w 8151025"/>
              <a:gd name="connsiteY1" fmla="*/ 0 h 6858002"/>
              <a:gd name="connsiteX2" fmla="*/ 5679107 w 8151025"/>
              <a:gd name="connsiteY2" fmla="*/ 1 h 6858002"/>
              <a:gd name="connsiteX3" fmla="*/ 8151025 w 8151025"/>
              <a:gd name="connsiteY3" fmla="*/ 1 h 6858002"/>
              <a:gd name="connsiteX4" fmla="*/ 8151025 w 8151025"/>
              <a:gd name="connsiteY4" fmla="*/ 6858000 h 6858002"/>
              <a:gd name="connsiteX5" fmla="*/ 5679105 w 8151025"/>
              <a:gd name="connsiteY5" fmla="*/ 6858002 h 6858002"/>
              <a:gd name="connsiteX6" fmla="*/ 5679105 w 8151025"/>
              <a:gd name="connsiteY6" fmla="*/ 6858000 h 6858002"/>
              <a:gd name="connsiteX7" fmla="*/ 0 w 8151025"/>
              <a:gd name="connsiteY7" fmla="*/ 6857999 h 6858002"/>
              <a:gd name="connsiteX8" fmla="*/ 656437 w 8151025"/>
              <a:gd name="connsiteY8" fmla="*/ 311632 h 6858002"/>
              <a:gd name="connsiteX9" fmla="*/ 589845 w 8151025"/>
              <a:gd name="connsiteY9" fmla="*/ 0 h 6858002"/>
              <a:gd name="connsiteX0" fmla="*/ 589845 w 8151025"/>
              <a:gd name="connsiteY0" fmla="*/ 0 h 6858002"/>
              <a:gd name="connsiteX1" fmla="*/ 5679107 w 8151025"/>
              <a:gd name="connsiteY1" fmla="*/ 0 h 6858002"/>
              <a:gd name="connsiteX2" fmla="*/ 8151025 w 8151025"/>
              <a:gd name="connsiteY2" fmla="*/ 1 h 6858002"/>
              <a:gd name="connsiteX3" fmla="*/ 8151025 w 8151025"/>
              <a:gd name="connsiteY3" fmla="*/ 6858000 h 6858002"/>
              <a:gd name="connsiteX4" fmla="*/ 5679105 w 8151025"/>
              <a:gd name="connsiteY4" fmla="*/ 6858002 h 6858002"/>
              <a:gd name="connsiteX5" fmla="*/ 5679105 w 8151025"/>
              <a:gd name="connsiteY5" fmla="*/ 6858000 h 6858002"/>
              <a:gd name="connsiteX6" fmla="*/ 0 w 8151025"/>
              <a:gd name="connsiteY6" fmla="*/ 6857999 h 6858002"/>
              <a:gd name="connsiteX7" fmla="*/ 656437 w 8151025"/>
              <a:gd name="connsiteY7" fmla="*/ 311632 h 6858002"/>
              <a:gd name="connsiteX8" fmla="*/ 589845 w 8151025"/>
              <a:gd name="connsiteY8" fmla="*/ 0 h 6858002"/>
              <a:gd name="connsiteX0" fmla="*/ 589845 w 8151025"/>
              <a:gd name="connsiteY0" fmla="*/ 0 h 6858002"/>
              <a:gd name="connsiteX1" fmla="*/ 8151025 w 8151025"/>
              <a:gd name="connsiteY1" fmla="*/ 1 h 6858002"/>
              <a:gd name="connsiteX2" fmla="*/ 8151025 w 8151025"/>
              <a:gd name="connsiteY2" fmla="*/ 6858000 h 6858002"/>
              <a:gd name="connsiteX3" fmla="*/ 5679105 w 8151025"/>
              <a:gd name="connsiteY3" fmla="*/ 6858002 h 6858002"/>
              <a:gd name="connsiteX4" fmla="*/ 5679105 w 8151025"/>
              <a:gd name="connsiteY4" fmla="*/ 6858000 h 6858002"/>
              <a:gd name="connsiteX5" fmla="*/ 0 w 8151025"/>
              <a:gd name="connsiteY5" fmla="*/ 6857999 h 6858002"/>
              <a:gd name="connsiteX6" fmla="*/ 656437 w 8151025"/>
              <a:gd name="connsiteY6" fmla="*/ 311632 h 6858002"/>
              <a:gd name="connsiteX7" fmla="*/ 589845 w 8151025"/>
              <a:gd name="connsiteY7"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51025" h="6858002">
                <a:moveTo>
                  <a:pt x="589845" y="0"/>
                </a:moveTo>
                <a:lnTo>
                  <a:pt x="8151025" y="1"/>
                </a:lnTo>
                <a:lnTo>
                  <a:pt x="8151025" y="6858000"/>
                </a:lnTo>
                <a:lnTo>
                  <a:pt x="5679105" y="6858002"/>
                </a:lnTo>
                <a:lnTo>
                  <a:pt x="5679105" y="6858000"/>
                </a:lnTo>
                <a:lnTo>
                  <a:pt x="0" y="6857999"/>
                </a:lnTo>
                <a:cubicBezTo>
                  <a:pt x="0" y="3536155"/>
                  <a:pt x="1281917" y="3432348"/>
                  <a:pt x="656437" y="311632"/>
                </a:cubicBezTo>
                <a:lnTo>
                  <a:pt x="589845" y="0"/>
                </a:lnTo>
                <a:close/>
              </a:path>
            </a:pathLst>
          </a:custGeom>
          <a:solidFill>
            <a:schemeClr val="bg1">
              <a:lumMod val="95000"/>
            </a:schemeClr>
          </a:solidFill>
        </p:spPr>
        <p:txBody>
          <a:bodyPr wrap="square" bIns="288000" anchor="ctr">
            <a:noAutofit/>
          </a:bodyPr>
          <a:lstStyle>
            <a:lvl1pPr algn="ctr">
              <a:lnSpc>
                <a:spcPct val="300000"/>
              </a:lnSpc>
              <a:defRPr/>
            </a:lvl1pPr>
          </a:lstStyle>
          <a:p>
            <a:r>
              <a:rPr lang="nl-NL" dirty="0"/>
              <a:t>Klik hier op het icoon</a:t>
            </a:r>
            <a:br>
              <a:rPr lang="nl-NL" dirty="0"/>
            </a:br>
            <a:r>
              <a:rPr lang="nl-NL" dirty="0"/>
              <a:t>een afbeelding in te voegen</a:t>
            </a:r>
          </a:p>
        </p:txBody>
      </p:sp>
      <p:sp>
        <p:nvSpPr>
          <p:cNvPr id="57" name="Rechthoek 56"/>
          <p:cNvSpPr/>
          <p:nvPr userDrawn="1"/>
        </p:nvSpPr>
        <p:spPr>
          <a:xfrm>
            <a:off x="7692571" y="-446643"/>
            <a:ext cx="4499429"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25% TEKST +</a:t>
            </a:r>
            <a:r>
              <a:rPr lang="nl-NL" sz="2000" b="1" baseline="0" dirty="0">
                <a:solidFill>
                  <a:schemeClr val="accent1"/>
                </a:solidFill>
              </a:rPr>
              <a:t> 75% AFBEELDING</a:t>
            </a:r>
            <a:endParaRPr lang="nl-NL" sz="2000" b="1" dirty="0">
              <a:solidFill>
                <a:schemeClr val="accent1"/>
              </a:solidFill>
            </a:endParaRPr>
          </a:p>
        </p:txBody>
      </p:sp>
      <p:grpSp>
        <p:nvGrpSpPr>
          <p:cNvPr id="93" name="Instructie Tekst"/>
          <p:cNvGrpSpPr/>
          <p:nvPr userDrawn="1"/>
        </p:nvGrpSpPr>
        <p:grpSpPr>
          <a:xfrm>
            <a:off x="-2916113" y="0"/>
            <a:ext cx="2688057" cy="3772106"/>
            <a:chOff x="-2959433" y="-5444"/>
            <a:chExt cx="2688057" cy="3772106"/>
          </a:xfrm>
        </p:grpSpPr>
        <p:sp>
          <p:nvSpPr>
            <p:cNvPr id="94" name="Rechthoek 93"/>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rPr>
                <a:t>TEKST NIVEAUS</a:t>
              </a:r>
            </a:p>
          </p:txBody>
        </p:sp>
        <p:sp>
          <p:nvSpPr>
            <p:cNvPr id="95"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8775" marR="0" lvl="2" indent="-176213" algn="l" defTabSz="914400" rtl="0" eaLnBrk="1" fontAlgn="auto" latinLnBrk="0" hangingPunct="1">
                <a:lnSpc>
                  <a:spcPct val="90000"/>
                </a:lnSpc>
                <a:spcBef>
                  <a:spcPts val="500"/>
                </a:spcBef>
                <a:spcAft>
                  <a:spcPts val="500"/>
                </a:spcAft>
                <a:buClr>
                  <a:schemeClr val="accent1"/>
                </a:buClr>
                <a:buSzPct val="100000"/>
                <a:buFont typeface="Wingdings" panose="05000000000000000000" pitchFamily="2" charset="2"/>
                <a:buChar char="§"/>
                <a:tabLst/>
                <a:defRPr/>
              </a:pPr>
              <a:r>
                <a:rPr lang="nl-NL" sz="1200" kern="1200" noProof="0" dirty="0">
                  <a:solidFill>
                    <a:schemeClr val="tx1"/>
                  </a:solidFill>
                  <a:latin typeface="+mn-lt"/>
                  <a:ea typeface="+mn-ea"/>
                  <a:cs typeface="+mn-cs"/>
                </a:rPr>
                <a:t>Sub </a:t>
              </a: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96" name="Ovaal 95"/>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1</a:t>
              </a:r>
            </a:p>
          </p:txBody>
        </p:sp>
        <p:sp>
          <p:nvSpPr>
            <p:cNvPr id="97" name="Ovaal 96"/>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2</a:t>
              </a:r>
            </a:p>
          </p:txBody>
        </p:sp>
        <p:sp>
          <p:nvSpPr>
            <p:cNvPr id="98" name="Ovaal 97"/>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3</a:t>
              </a:r>
            </a:p>
          </p:txBody>
        </p:sp>
        <p:sp>
          <p:nvSpPr>
            <p:cNvPr id="99" name="Ovaal 98"/>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4</a:t>
              </a:r>
            </a:p>
          </p:txBody>
        </p:sp>
        <p:sp>
          <p:nvSpPr>
            <p:cNvPr id="100"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900"/>
                </a:spcBef>
                <a:spcAft>
                  <a:spcPts val="900"/>
                </a:spcAft>
                <a:buClr>
                  <a:schemeClr val="tx2"/>
                </a:buClr>
                <a:buSzPct val="100000"/>
                <a:buFont typeface="Arial" panose="020B0604020202020204" pitchFamily="34" charset="0"/>
                <a:buNone/>
                <a:tabLst>
                  <a:tab pos="263525" algn="l"/>
                </a:tabLst>
                <a:defRPr/>
              </a:pPr>
              <a:r>
                <a:rPr lang="nl-NL" sz="1200" kern="1200" noProof="0" dirty="0">
                  <a:solidFill>
                    <a:schemeClr val="tx1"/>
                  </a:solidFill>
                  <a:latin typeface="+mn-lt"/>
                  <a:ea typeface="+mn-ea"/>
                  <a:cs typeface="+mn-cs"/>
                </a:rPr>
                <a:t>Platte tekst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101"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914400" rtl="0" eaLnBrk="1" fontAlgn="auto" latinLnBrk="0" hangingPunct="1">
                <a:lnSpc>
                  <a:spcPct val="90000"/>
                </a:lnSpc>
                <a:spcBef>
                  <a:spcPts val="800"/>
                </a:spcBef>
                <a:spcAft>
                  <a:spcPts val="900"/>
                </a:spcAft>
                <a:buClr>
                  <a:schemeClr val="accent1"/>
                </a:buClr>
                <a:buSzTx/>
                <a:buFont typeface="Wingdings" panose="05000000000000000000" pitchFamily="2" charset="2"/>
                <a:buChar char="§"/>
                <a:tabLst>
                  <a:tab pos="4394200" algn="l"/>
                </a:tabLst>
                <a:defRPr/>
              </a:pPr>
              <a:r>
                <a:rPr lang="nl-NL" sz="1200" kern="1200" noProof="0" dirty="0" err="1">
                  <a:solidFill>
                    <a:schemeClr val="tx1"/>
                  </a:solidFill>
                  <a:latin typeface="+mn-lt"/>
                  <a:ea typeface="+mn-ea"/>
                  <a:cs typeface="+mn-cs"/>
                </a:rPr>
                <a:t>Bullet</a:t>
              </a:r>
              <a:r>
                <a:rPr lang="nl-NL" sz="1200" kern="1200" noProof="0" dirty="0">
                  <a:solidFill>
                    <a:schemeClr val="tx1"/>
                  </a:solidFill>
                  <a:latin typeface="+mn-lt"/>
                  <a:ea typeface="+mn-ea"/>
                  <a:cs typeface="+mn-cs"/>
                </a:rPr>
                <a:t> (16 </a:t>
              </a:r>
              <a:r>
                <a:rPr lang="nl-NL" sz="1200" kern="1200" noProof="0" dirty="0" err="1">
                  <a:solidFill>
                    <a:schemeClr val="tx1"/>
                  </a:solidFill>
                  <a:latin typeface="+mn-lt"/>
                  <a:ea typeface="+mn-ea"/>
                  <a:cs typeface="+mn-cs"/>
                </a:rPr>
                <a:t>pt</a:t>
              </a:r>
              <a:r>
                <a:rPr lang="nl-NL" sz="1200" kern="1200" noProof="0" dirty="0">
                  <a:solidFill>
                    <a:schemeClr val="tx1"/>
                  </a:solidFill>
                  <a:latin typeface="+mn-lt"/>
                  <a:ea typeface="+mn-ea"/>
                  <a:cs typeface="+mn-cs"/>
                </a:rPr>
                <a:t>)</a:t>
              </a:r>
            </a:p>
          </p:txBody>
        </p:sp>
        <p:sp>
          <p:nvSpPr>
            <p:cNvPr id="102"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lang="nl-NL" sz="1400" b="1" kern="1200" baseline="0" noProof="0" dirty="0">
                  <a:solidFill>
                    <a:schemeClr val="accent2"/>
                  </a:solidFill>
                  <a:latin typeface="+mn-lt"/>
                  <a:ea typeface="+mn-ea"/>
                  <a:cs typeface="+mn-cs"/>
                </a:rPr>
                <a:t>Kopje (18 </a:t>
              </a:r>
              <a:r>
                <a:rPr lang="nl-NL" sz="1400" b="1" kern="1200" baseline="0" noProof="0" dirty="0" err="1">
                  <a:solidFill>
                    <a:schemeClr val="accent2"/>
                  </a:solidFill>
                  <a:latin typeface="+mn-lt"/>
                  <a:ea typeface="+mn-ea"/>
                  <a:cs typeface="+mn-cs"/>
                </a:rPr>
                <a:t>pt</a:t>
              </a:r>
              <a:r>
                <a:rPr lang="nl-NL" sz="1400" b="1" kern="1200" baseline="0" noProof="0" dirty="0">
                  <a:solidFill>
                    <a:schemeClr val="accent2"/>
                  </a:solidFill>
                  <a:latin typeface="+mn-lt"/>
                  <a:ea typeface="+mn-ea"/>
                  <a:cs typeface="+mn-cs"/>
                </a:rPr>
                <a:t>.)</a:t>
              </a:r>
            </a:p>
          </p:txBody>
        </p:sp>
        <p:cxnSp>
          <p:nvCxnSpPr>
            <p:cNvPr id="103" name="Rechte verbindingslijn 102"/>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104" name="Rechte verbindingslijn 103"/>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105" name="Rechte verbindingslijn 104"/>
            <p:cNvCxnSpPr/>
            <p:nvPr userDrawn="1"/>
          </p:nvCxnSpPr>
          <p:spPr>
            <a:xfrm>
              <a:off x="-2959100" y="3766662"/>
              <a:ext cx="2661379" cy="0"/>
            </a:xfrm>
            <a:prstGeom prst="line">
              <a:avLst/>
            </a:prstGeom>
            <a:noFill/>
            <a:ln w="9525" cap="flat" cmpd="sng" algn="ctr">
              <a:solidFill>
                <a:schemeClr val="accent1"/>
              </a:solidFill>
              <a:prstDash val="solid"/>
            </a:ln>
            <a:effectLst/>
          </p:spPr>
        </p:cxnSp>
        <p:grpSp>
          <p:nvGrpSpPr>
            <p:cNvPr id="106" name="Groep 105"/>
            <p:cNvGrpSpPr/>
            <p:nvPr userDrawn="1"/>
          </p:nvGrpSpPr>
          <p:grpSpPr>
            <a:xfrm>
              <a:off x="-1948476" y="816741"/>
              <a:ext cx="409108" cy="427699"/>
              <a:chOff x="-1085063" y="758027"/>
              <a:chExt cx="633799" cy="622540"/>
            </a:xfrm>
          </p:grpSpPr>
          <p:sp>
            <p:nvSpPr>
              <p:cNvPr id="154" name="Afgeronde rechthoek 153"/>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155" name="Groep 154"/>
              <p:cNvGrpSpPr/>
              <p:nvPr userDrawn="1"/>
            </p:nvGrpSpPr>
            <p:grpSpPr>
              <a:xfrm>
                <a:off x="-977746" y="864082"/>
                <a:ext cx="419166" cy="410430"/>
                <a:chOff x="6366933" y="309013"/>
                <a:chExt cx="1901295" cy="1861668"/>
              </a:xfrm>
              <a:solidFill>
                <a:srgbClr val="000000"/>
              </a:solidFill>
            </p:grpSpPr>
            <p:sp>
              <p:nvSpPr>
                <p:cNvPr id="156" name="Rechthoek 155"/>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7" name="Rechthoek 156"/>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8" name="Rechthoek 157"/>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9" name="Rechthoek 158"/>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0" name="Rechthoek 159"/>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1" name="Rechthoek 160"/>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2" name="Rechthoek 161"/>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3" name="Rechthoek 162"/>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4" name="Rechthoek 163"/>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5" name="Rechthoek 164"/>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66" name="Vrije vorm 165"/>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nvGrpSpPr>
            <p:cNvPr id="107" name="Groep 106"/>
            <p:cNvGrpSpPr/>
            <p:nvPr/>
          </p:nvGrpSpPr>
          <p:grpSpPr>
            <a:xfrm>
              <a:off x="-2950232" y="1207835"/>
              <a:ext cx="532929" cy="509563"/>
              <a:chOff x="-2880382" y="802341"/>
              <a:chExt cx="532929" cy="509563"/>
            </a:xfrm>
          </p:grpSpPr>
          <p:sp>
            <p:nvSpPr>
              <p:cNvPr id="132" name="Rechthoek 131"/>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pic>
            <p:nvPicPr>
              <p:cNvPr id="13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5" name="Groep 134"/>
              <p:cNvGrpSpPr/>
              <p:nvPr/>
            </p:nvGrpSpPr>
            <p:grpSpPr>
              <a:xfrm>
                <a:off x="-2802433" y="1123442"/>
                <a:ext cx="132915" cy="104889"/>
                <a:chOff x="-2796392" y="1123442"/>
                <a:chExt cx="120832" cy="104889"/>
              </a:xfrm>
            </p:grpSpPr>
            <p:sp>
              <p:nvSpPr>
                <p:cNvPr id="149" name="Rechthoek 148"/>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0" name="Rechthoek 149"/>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1" name="Rechthoek 150"/>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2" name="Rechthoek 151"/>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53" name="Rechthoek 152"/>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136" name="Groep 135"/>
              <p:cNvGrpSpPr/>
              <p:nvPr/>
            </p:nvGrpSpPr>
            <p:grpSpPr>
              <a:xfrm>
                <a:off x="-2575435" y="1123442"/>
                <a:ext cx="133931" cy="104889"/>
                <a:chOff x="-2556734" y="1123442"/>
                <a:chExt cx="147324" cy="104889"/>
              </a:xfrm>
            </p:grpSpPr>
            <p:grpSp>
              <p:nvGrpSpPr>
                <p:cNvPr id="137" name="Groep 136"/>
                <p:cNvGrpSpPr/>
                <p:nvPr/>
              </p:nvGrpSpPr>
              <p:grpSpPr>
                <a:xfrm>
                  <a:off x="-2556734" y="1123442"/>
                  <a:ext cx="68206" cy="104889"/>
                  <a:chOff x="-2796392" y="1123442"/>
                  <a:chExt cx="120832" cy="104889"/>
                </a:xfrm>
              </p:grpSpPr>
              <p:sp>
                <p:nvSpPr>
                  <p:cNvPr id="144" name="Rechthoek 143"/>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45" name="Rechthoek 144"/>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46" name="Rechthoek 145"/>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47" name="Rechthoek 146"/>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48" name="Rechthoek 147"/>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nvGrpSpPr>
                <p:cNvPr id="138" name="Groep 137"/>
                <p:cNvGrpSpPr/>
                <p:nvPr/>
              </p:nvGrpSpPr>
              <p:grpSpPr>
                <a:xfrm>
                  <a:off x="-2477616" y="1123442"/>
                  <a:ext cx="68206" cy="104889"/>
                  <a:chOff x="-2796392" y="1123442"/>
                  <a:chExt cx="120832" cy="104889"/>
                </a:xfrm>
              </p:grpSpPr>
              <p:sp>
                <p:nvSpPr>
                  <p:cNvPr id="139" name="Rechthoek 138"/>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40" name="Rechthoek 139"/>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41" name="Rechthoek 140"/>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42" name="Rechthoek 141"/>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43" name="Rechthoek 142"/>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grpSp>
        <p:grpSp>
          <p:nvGrpSpPr>
            <p:cNvPr id="108" name="Groep 107"/>
            <p:cNvGrpSpPr/>
            <p:nvPr userDrawn="1"/>
          </p:nvGrpSpPr>
          <p:grpSpPr>
            <a:xfrm>
              <a:off x="-1948476" y="1281164"/>
              <a:ext cx="413704" cy="427699"/>
              <a:chOff x="-1845083" y="758027"/>
              <a:chExt cx="633799" cy="622540"/>
            </a:xfrm>
          </p:grpSpPr>
          <p:sp>
            <p:nvSpPr>
              <p:cNvPr id="119" name="Afgeronde rechthoek 118"/>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nvGrpSpPr>
              <p:cNvPr id="120" name="Groep 119"/>
              <p:cNvGrpSpPr/>
              <p:nvPr userDrawn="1"/>
            </p:nvGrpSpPr>
            <p:grpSpPr>
              <a:xfrm>
                <a:off x="-1737766" y="864082"/>
                <a:ext cx="419166" cy="410430"/>
                <a:chOff x="3708400" y="309013"/>
                <a:chExt cx="1901295" cy="1861668"/>
              </a:xfrm>
              <a:solidFill>
                <a:srgbClr val="000000"/>
              </a:solidFill>
            </p:grpSpPr>
            <p:sp>
              <p:nvSpPr>
                <p:cNvPr id="121" name="Rechthoek 120"/>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2" name="Rechthoek 121"/>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3" name="Rechthoek 122"/>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4" name="Rechthoek 123"/>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5" name="Rechthoek 124"/>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6" name="Rechthoek 125"/>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7" name="Rechthoek 126"/>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8" name="Rechthoek 127"/>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29" name="Rechthoek 128"/>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0" name="Rechthoek 129"/>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sp>
              <p:nvSpPr>
                <p:cNvPr id="131" name="Vrije vorm 130"/>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latin typeface="Segoe UI Light" panose="020B0502040204020203" pitchFamily="34" charset="0"/>
                    <a:cs typeface="Segoe UI Light" panose="020B0502040204020203" pitchFamily="34" charset="0"/>
                  </a:endParaRPr>
                </a:p>
              </p:txBody>
            </p:sp>
          </p:grpSp>
        </p:grpSp>
        <p:cxnSp>
          <p:nvCxnSpPr>
            <p:cNvPr id="109" name="Rechte verbindingslijn 108"/>
            <p:cNvCxnSpPr>
              <a:stCxn id="134" idx="2"/>
              <a:endCxn id="119" idx="1"/>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110" name="Rechte verbindingslijn 109"/>
            <p:cNvCxnSpPr>
              <a:endCxn id="154" idx="1"/>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111"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omhoog</a:t>
              </a:r>
            </a:p>
          </p:txBody>
        </p:sp>
        <p:sp>
          <p:nvSpPr>
            <p:cNvPr id="112"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Niveau omlaag</a:t>
              </a:r>
            </a:p>
          </p:txBody>
        </p:sp>
        <p:sp>
          <p:nvSpPr>
            <p:cNvPr id="113" name="Ovaal 112"/>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5</a:t>
              </a:r>
            </a:p>
          </p:txBody>
        </p:sp>
        <p:sp>
          <p:nvSpPr>
            <p:cNvPr id="114"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4" indent="0" algn="l" defTabSz="914400" rtl="0" eaLnBrk="1" fontAlgn="auto" latinLnBrk="0" hangingPunct="1">
                <a:lnSpc>
                  <a:spcPct val="90000"/>
                </a:lnSpc>
                <a:spcBef>
                  <a:spcPts val="500"/>
                </a:spcBef>
                <a:spcAft>
                  <a:spcPts val="500"/>
                </a:spcAft>
                <a:buClrTx/>
                <a:buSzTx/>
                <a:buFont typeface="Arial" panose="020B0604020202020204" pitchFamily="34" charset="0"/>
                <a:buNone/>
                <a:tabLst/>
                <a:defRPr/>
              </a:pPr>
              <a:r>
                <a:rPr lang="nl-NL" sz="1200" b="0" i="1" kern="1200" noProof="0" dirty="0">
                  <a:solidFill>
                    <a:schemeClr val="accent2"/>
                  </a:solidFill>
                  <a:latin typeface="+mn-lt"/>
                  <a:ea typeface="+mn-ea"/>
                  <a:cs typeface="+mn-cs"/>
                </a:rPr>
                <a:t>Cursief (16 </a:t>
              </a:r>
              <a:r>
                <a:rPr lang="nl-NL" sz="1200" b="0" i="1" kern="1200" noProof="0" dirty="0" err="1">
                  <a:solidFill>
                    <a:schemeClr val="accent2"/>
                  </a:solidFill>
                  <a:latin typeface="+mn-lt"/>
                  <a:ea typeface="+mn-ea"/>
                  <a:cs typeface="+mn-cs"/>
                </a:rPr>
                <a:t>pt</a:t>
              </a:r>
              <a:r>
                <a:rPr lang="nl-NL" sz="1200" b="0" i="1" kern="1200" noProof="0" dirty="0">
                  <a:solidFill>
                    <a:schemeClr val="accent2"/>
                  </a:solidFill>
                  <a:latin typeface="+mn-lt"/>
                  <a:ea typeface="+mn-ea"/>
                  <a:cs typeface="+mn-cs"/>
                </a:rPr>
                <a:t>.)</a:t>
              </a:r>
            </a:p>
          </p:txBody>
        </p:sp>
        <p:grpSp>
          <p:nvGrpSpPr>
            <p:cNvPr id="115" name="Groep 114"/>
            <p:cNvGrpSpPr/>
            <p:nvPr/>
          </p:nvGrpSpPr>
          <p:grpSpPr>
            <a:xfrm>
              <a:off x="-2950232" y="816050"/>
              <a:ext cx="528695" cy="344202"/>
              <a:chOff x="-2880382" y="410556"/>
              <a:chExt cx="528695" cy="344202"/>
            </a:xfrm>
          </p:grpSpPr>
          <p:sp>
            <p:nvSpPr>
              <p:cNvPr id="117" name="Afgeronde rechthoek 116"/>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mn-cs"/>
                </a:endParaRPr>
              </a:p>
            </p:txBody>
          </p:sp>
          <p:sp>
            <p:nvSpPr>
              <p:cNvPr id="118" name="Vrije vorm 117"/>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Start</a:t>
                </a:r>
              </a:p>
            </p:txBody>
          </p:sp>
        </p:grpSp>
        <p:sp>
          <p:nvSpPr>
            <p:cNvPr id="116"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‘Alinea’</a:t>
              </a:r>
            </a:p>
          </p:txBody>
        </p:sp>
      </p:grpSp>
      <p:grpSp>
        <p:nvGrpSpPr>
          <p:cNvPr id="167" name="Instructie Afbeelding Invoegen"/>
          <p:cNvGrpSpPr/>
          <p:nvPr userDrawn="1"/>
        </p:nvGrpSpPr>
        <p:grpSpPr>
          <a:xfrm>
            <a:off x="12321772" y="-5444"/>
            <a:ext cx="2828936" cy="6868888"/>
            <a:chOff x="12346582" y="-5444"/>
            <a:chExt cx="2828936" cy="6868888"/>
          </a:xfrm>
        </p:grpSpPr>
        <p:grpSp>
          <p:nvGrpSpPr>
            <p:cNvPr id="168" name="bijsnijden"/>
            <p:cNvGrpSpPr/>
            <p:nvPr userDrawn="1"/>
          </p:nvGrpSpPr>
          <p:grpSpPr>
            <a:xfrm>
              <a:off x="12346582" y="5828002"/>
              <a:ext cx="779464" cy="828260"/>
              <a:chOff x="13143038" y="5655940"/>
              <a:chExt cx="779464" cy="828260"/>
            </a:xfrm>
          </p:grpSpPr>
          <p:grpSp>
            <p:nvGrpSpPr>
              <p:cNvPr id="220" name="Groep 219"/>
              <p:cNvGrpSpPr/>
              <p:nvPr userDrawn="1"/>
            </p:nvGrpSpPr>
            <p:grpSpPr>
              <a:xfrm>
                <a:off x="13284702" y="5655940"/>
                <a:ext cx="518384" cy="468745"/>
                <a:chOff x="13352037" y="5715656"/>
                <a:chExt cx="383714" cy="346970"/>
              </a:xfrm>
            </p:grpSpPr>
            <p:sp>
              <p:nvSpPr>
                <p:cNvPr id="223" name="Rechthoek 222"/>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pic>
              <p:nvPicPr>
                <p:cNvPr id="224" name="Afbeelding 223"/>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3352037" y="5715656"/>
                  <a:ext cx="231884" cy="275611"/>
                </a:xfrm>
                <a:prstGeom prst="rect">
                  <a:avLst/>
                </a:prstGeom>
                <a:ln w="9525">
                  <a:solidFill>
                    <a:schemeClr val="bg1">
                      <a:lumMod val="50000"/>
                    </a:schemeClr>
                  </a:solidFill>
                </a:ln>
              </p:spPr>
            </p:pic>
            <p:sp>
              <p:nvSpPr>
                <p:cNvPr id="225" name="L-vorm 224"/>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sp>
              <p:nvSpPr>
                <p:cNvPr id="226" name="L-vorm 225"/>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grpSp>
          <p:sp>
            <p:nvSpPr>
              <p:cNvPr id="221" name="Tekstvak 76"/>
              <p:cNvSpPr txBox="1"/>
              <p:nvPr userDrawn="1"/>
            </p:nvSpPr>
            <p:spPr>
              <a:xfrm>
                <a:off x="13143038" y="6165304"/>
                <a:ext cx="779464" cy="261610"/>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1" i="0" u="none" strike="noStrike" kern="0" cap="none" spc="0" normalizeH="0" baseline="0" dirty="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rPr>
                  <a:t>Bijsnijden</a:t>
                </a:r>
              </a:p>
            </p:txBody>
          </p:sp>
          <p:sp>
            <p:nvSpPr>
              <p:cNvPr id="222" name="Rechthoekige driehoek 221"/>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dirty="0">
                  <a:solidFill>
                    <a:schemeClr val="accent4"/>
                  </a:solidFill>
                  <a:latin typeface="Segoe UI Light" panose="020B0502040204020203" pitchFamily="34" charset="0"/>
                  <a:cs typeface="Segoe UI Light" panose="020B0502040204020203" pitchFamily="34" charset="0"/>
                </a:endParaRPr>
              </a:p>
            </p:txBody>
          </p:sp>
        </p:grpSp>
        <p:sp>
          <p:nvSpPr>
            <p:cNvPr id="203" name="Rechthoek 202"/>
            <p:cNvSpPr/>
            <p:nvPr/>
          </p:nvSpPr>
          <p:spPr>
            <a:xfrm>
              <a:off x="12483705" y="-5444"/>
              <a:ext cx="2677678" cy="288015"/>
            </a:xfrm>
            <a:prstGeom prst="rect">
              <a:avLst/>
            </a:prstGeom>
            <a:noFill/>
            <a:ln w="25400" cap="flat" cmpd="sng" algn="ctr">
              <a:noFill/>
              <a:prstDash val="solid"/>
            </a:ln>
            <a:effectLst/>
          </p:spPr>
          <p:txBody>
            <a:bodyPr lIns="0" tIns="0" rIns="0" bIns="0" rtlCol="0" anchor="t"/>
            <a:lstStyle/>
            <a:p>
              <a:pPr>
                <a:lnSpc>
                  <a:spcPct val="80000"/>
                </a:lnSpc>
              </a:pPr>
              <a:r>
                <a:rPr lang="nl-NL" sz="1600" b="1" kern="0" dirty="0">
                  <a:solidFill>
                    <a:schemeClr val="accent2"/>
                  </a:solidFill>
                  <a:latin typeface="Segoe UI Light" panose="020B0502040204020203" pitchFamily="34" charset="0"/>
                  <a:cs typeface="Segoe UI Light" panose="020B0502040204020203" pitchFamily="34" charset="0"/>
                </a:rPr>
                <a:t>AFBEELDING INVOEGEN</a:t>
              </a:r>
            </a:p>
          </p:txBody>
        </p:sp>
        <p:sp>
          <p:nvSpPr>
            <p:cNvPr id="204" name="Tekstvak 33"/>
            <p:cNvSpPr txBox="1"/>
            <p:nvPr/>
          </p:nvSpPr>
          <p:spPr>
            <a:xfrm>
              <a:off x="12483705" y="865335"/>
              <a:ext cx="2584447" cy="73069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Indien nodig, verwijder de bestaande afbeelding. Klik op het pictogram om een afbeelding in te voegen</a:t>
              </a:r>
              <a:br>
                <a:rPr lang="nl-NL" sz="1200" kern="0" dirty="0">
                  <a:latin typeface="Segoe UI Light" panose="020B0502040204020203" pitchFamily="34" charset="0"/>
                  <a:cs typeface="Segoe UI Light" panose="020B0502040204020203" pitchFamily="34" charset="0"/>
                </a:rPr>
              </a:br>
              <a:r>
                <a:rPr lang="nl-NL" sz="1200" kern="0" dirty="0">
                  <a:latin typeface="Segoe UI Light" panose="020B0502040204020203" pitchFamily="34" charset="0"/>
                  <a:cs typeface="Segoe UI Light" panose="020B0502040204020203" pitchFamily="34" charset="0"/>
                </a:rPr>
                <a:t>(zie onderstaand voorbeeld).</a:t>
              </a:r>
            </a:p>
          </p:txBody>
        </p:sp>
        <p:sp>
          <p:nvSpPr>
            <p:cNvPr id="205" name="Tekstvak 33"/>
            <p:cNvSpPr txBox="1"/>
            <p:nvPr/>
          </p:nvSpPr>
          <p:spPr>
            <a:xfrm>
              <a:off x="12479311" y="2969104"/>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Selecteer de afbeelding die u wilt invoegen en klik op </a:t>
              </a:r>
              <a:r>
                <a:rPr lang="nl-NL" sz="1200" b="1" kern="0" dirty="0">
                  <a:latin typeface="Segoe UI Light" panose="020B0502040204020203" pitchFamily="34" charset="0"/>
                  <a:cs typeface="Segoe UI Light" panose="020B0502040204020203" pitchFamily="34" charset="0"/>
                </a:rPr>
                <a:t>‘Invoegen’</a:t>
              </a:r>
            </a:p>
          </p:txBody>
        </p:sp>
        <p:sp>
          <p:nvSpPr>
            <p:cNvPr id="206" name="Ovaal 205"/>
            <p:cNvSpPr/>
            <p:nvPr/>
          </p:nvSpPr>
          <p:spPr>
            <a:xfrm>
              <a:off x="12483705" y="436334"/>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207" name="Ovaal 206"/>
            <p:cNvSpPr/>
            <p:nvPr/>
          </p:nvSpPr>
          <p:spPr>
            <a:xfrm>
              <a:off x="12488780" y="2543208"/>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208" name="Rechte verbindingslijn 207"/>
            <p:cNvCxnSpPr/>
            <p:nvPr/>
          </p:nvCxnSpPr>
          <p:spPr>
            <a:xfrm>
              <a:off x="12487778" y="283020"/>
              <a:ext cx="2675935" cy="0"/>
            </a:xfrm>
            <a:prstGeom prst="line">
              <a:avLst/>
            </a:prstGeom>
            <a:noFill/>
            <a:ln w="9525" cap="flat" cmpd="sng" algn="ctr">
              <a:solidFill>
                <a:schemeClr val="accent2"/>
              </a:solidFill>
              <a:prstDash val="solid"/>
            </a:ln>
            <a:effectLst/>
          </p:spPr>
        </p:cxnSp>
        <p:cxnSp>
          <p:nvCxnSpPr>
            <p:cNvPr id="209" name="Rechte verbindingslijn 208"/>
            <p:cNvCxnSpPr/>
            <p:nvPr/>
          </p:nvCxnSpPr>
          <p:spPr>
            <a:xfrm>
              <a:off x="12479311" y="2393251"/>
              <a:ext cx="2684402" cy="0"/>
            </a:xfrm>
            <a:prstGeom prst="line">
              <a:avLst/>
            </a:prstGeom>
            <a:noFill/>
            <a:ln w="9525" cap="flat" cmpd="sng" algn="ctr">
              <a:solidFill>
                <a:schemeClr val="accent2"/>
              </a:solidFill>
              <a:prstDash val="solid"/>
            </a:ln>
            <a:effectLst/>
          </p:spPr>
        </p:cxnSp>
        <p:cxnSp>
          <p:nvCxnSpPr>
            <p:cNvPr id="210" name="Rechte verbindingslijn 209"/>
            <p:cNvCxnSpPr/>
            <p:nvPr/>
          </p:nvCxnSpPr>
          <p:spPr>
            <a:xfrm>
              <a:off x="12470972" y="3968888"/>
              <a:ext cx="2692741" cy="0"/>
            </a:xfrm>
            <a:prstGeom prst="line">
              <a:avLst/>
            </a:prstGeom>
            <a:noFill/>
            <a:ln w="9525" cap="flat" cmpd="sng" algn="ctr">
              <a:solidFill>
                <a:schemeClr val="accent2"/>
              </a:solidFill>
              <a:prstDash val="solid"/>
            </a:ln>
            <a:effectLst/>
          </p:spPr>
        </p:cxnSp>
        <p:pic>
          <p:nvPicPr>
            <p:cNvPr id="211" name="Icoontje afbeeldi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88780" y="1708839"/>
              <a:ext cx="521075" cy="521075"/>
            </a:xfrm>
            <a:prstGeom prst="rect">
              <a:avLst/>
            </a:prstGeom>
          </p:spPr>
        </p:pic>
        <p:sp>
          <p:nvSpPr>
            <p:cNvPr id="212" name="Tekstvak 33"/>
            <p:cNvSpPr txBox="1"/>
            <p:nvPr/>
          </p:nvSpPr>
          <p:spPr>
            <a:xfrm>
              <a:off x="12479311" y="4549393"/>
              <a:ext cx="2588841" cy="1071870"/>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Als u de afbeelding wilt schalen of verslepen, ga naar </a:t>
              </a:r>
              <a:r>
                <a:rPr lang="nl-NL" sz="1200" b="1" kern="0" dirty="0">
                  <a:latin typeface="Segoe UI Light" panose="020B0502040204020203" pitchFamily="34" charset="0"/>
                  <a:cs typeface="Segoe UI Light" panose="020B0502040204020203" pitchFamily="34" charset="0"/>
                </a:rPr>
                <a:t>‘Hulpmiddelen voor afbeeldingen’ </a:t>
              </a:r>
              <a:r>
                <a:rPr lang="nl-NL" sz="1200" kern="0" dirty="0">
                  <a:latin typeface="Segoe UI Light" panose="020B0502040204020203" pitchFamily="34" charset="0"/>
                  <a:cs typeface="Segoe UI Light" panose="020B0502040204020203" pitchFamily="34" charset="0"/>
                </a:rPr>
                <a:t>en klik op </a:t>
              </a:r>
              <a:r>
                <a:rPr lang="nl-NL" sz="1200" b="1" kern="0" dirty="0">
                  <a:latin typeface="Segoe UI Light" panose="020B0502040204020203" pitchFamily="34" charset="0"/>
                  <a:cs typeface="Segoe UI Light" panose="020B0502040204020203" pitchFamily="34" charset="0"/>
                </a:rPr>
                <a:t>‘Bijsnijden’.</a:t>
              </a:r>
            </a:p>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Met de witte bolletjes schaalt u de afbeelding, met de zwarte haakjes schaalt u het afbeeldingskader.</a:t>
              </a:r>
            </a:p>
          </p:txBody>
        </p:sp>
        <p:sp>
          <p:nvSpPr>
            <p:cNvPr id="213" name="Ovaal 212"/>
            <p:cNvSpPr/>
            <p:nvPr/>
          </p:nvSpPr>
          <p:spPr>
            <a:xfrm>
              <a:off x="12488779" y="4119303"/>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3</a:t>
              </a:r>
            </a:p>
          </p:txBody>
        </p:sp>
        <p:cxnSp>
          <p:nvCxnSpPr>
            <p:cNvPr id="214" name="Rechte verbindingslijn 213"/>
            <p:cNvCxnSpPr/>
            <p:nvPr/>
          </p:nvCxnSpPr>
          <p:spPr>
            <a:xfrm>
              <a:off x="12470972" y="6863444"/>
              <a:ext cx="2704546" cy="0"/>
            </a:xfrm>
            <a:prstGeom prst="line">
              <a:avLst/>
            </a:prstGeom>
            <a:noFill/>
            <a:ln w="9525" cap="flat" cmpd="sng" algn="ctr">
              <a:solidFill>
                <a:schemeClr val="accent2"/>
              </a:solidFill>
              <a:prstDash val="solid"/>
            </a:ln>
            <a:effectLst/>
          </p:spPr>
        </p:cxnSp>
        <p:grpSp>
          <p:nvGrpSpPr>
            <p:cNvPr id="215" name="Groep 214"/>
            <p:cNvGrpSpPr/>
            <p:nvPr/>
          </p:nvGrpSpPr>
          <p:grpSpPr>
            <a:xfrm>
              <a:off x="12483705" y="3495180"/>
              <a:ext cx="1114138" cy="297656"/>
              <a:chOff x="13560784" y="3471416"/>
              <a:chExt cx="1114138" cy="297656"/>
            </a:xfrm>
          </p:grpSpPr>
          <p:sp>
            <p:nvSpPr>
              <p:cNvPr id="216" name="Afgeronde rechthoek 215"/>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7" name="Tekstvak 216"/>
              <p:cNvSpPr txBox="1"/>
              <p:nvPr/>
            </p:nvSpPr>
            <p:spPr>
              <a:xfrm>
                <a:off x="13573594" y="3501896"/>
                <a:ext cx="888311" cy="246221"/>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dirty="0"/>
                  <a:t>Invoegen</a:t>
                </a:r>
              </a:p>
            </p:txBody>
          </p:sp>
          <p:cxnSp>
            <p:nvCxnSpPr>
              <p:cNvPr id="218" name="Rechte verbindingslijn 217"/>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Gelijkbenige driehoek 218"/>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grpSp>
      </p:grpSp>
    </p:spTree>
    <p:extLst>
      <p:ext uri="{BB962C8B-B14F-4D97-AF65-F5344CB8AC3E}">
        <p14:creationId xmlns:p14="http://schemas.microsoft.com/office/powerpoint/2010/main" val="282695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Afbeelding + Titel">
    <p:spTree>
      <p:nvGrpSpPr>
        <p:cNvPr id="1" name=""/>
        <p:cNvGrpSpPr/>
        <p:nvPr/>
      </p:nvGrpSpPr>
      <p:grpSpPr>
        <a:xfrm>
          <a:off x="0" y="0"/>
          <a:ext cx="0" cy="0"/>
          <a:chOff x="0" y="0"/>
          <a:chExt cx="0" cy="0"/>
        </a:xfrm>
      </p:grpSpPr>
      <p:sp>
        <p:nvSpPr>
          <p:cNvPr id="10" name="Tijdelijke aanduiding voor afbeelding 9"/>
          <p:cNvSpPr>
            <a:spLocks noGrp="1"/>
          </p:cNvSpPr>
          <p:nvPr>
            <p:ph type="pic" sz="quarter" idx="15" hasCustomPrompt="1"/>
          </p:nvPr>
        </p:nvSpPr>
        <p:spPr>
          <a:xfrm>
            <a:off x="0" y="0"/>
            <a:ext cx="12192001" cy="6858001"/>
          </a:xfrm>
          <a:custGeom>
            <a:avLst/>
            <a:gdLst>
              <a:gd name="connsiteX0" fmla="*/ 12192000 w 12192001"/>
              <a:gd name="connsiteY0" fmla="*/ 0 h 6858001"/>
              <a:gd name="connsiteX1" fmla="*/ 12192001 w 12192001"/>
              <a:gd name="connsiteY1" fmla="*/ 0 h 6858001"/>
              <a:gd name="connsiteX2" fmla="*/ 12192001 w 12192001"/>
              <a:gd name="connsiteY2" fmla="*/ 6858001 h 6858001"/>
              <a:gd name="connsiteX3" fmla="*/ 0 w 12192001"/>
              <a:gd name="connsiteY3" fmla="*/ 6858001 h 6858001"/>
              <a:gd name="connsiteX4" fmla="*/ 0 w 12192001"/>
              <a:gd name="connsiteY4" fmla="*/ 1942257 h 6858001"/>
              <a:gd name="connsiteX5" fmla="*/ 217289 w 12192001"/>
              <a:gd name="connsiteY5" fmla="*/ 1939671 h 6858001"/>
              <a:gd name="connsiteX6" fmla="*/ 12192000 w 12192001"/>
              <a:gd name="connsiteY6" fmla="*/ 40755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58001">
                <a:moveTo>
                  <a:pt x="12192000" y="0"/>
                </a:moveTo>
                <a:lnTo>
                  <a:pt x="12192001" y="0"/>
                </a:lnTo>
                <a:lnTo>
                  <a:pt x="12192001" y="6858001"/>
                </a:lnTo>
                <a:lnTo>
                  <a:pt x="0" y="6858001"/>
                </a:lnTo>
                <a:lnTo>
                  <a:pt x="0" y="1942257"/>
                </a:lnTo>
                <a:lnTo>
                  <a:pt x="217289" y="1939671"/>
                </a:lnTo>
                <a:cubicBezTo>
                  <a:pt x="4208859" y="1834288"/>
                  <a:pt x="5805487" y="407554"/>
                  <a:pt x="12192000" y="407554"/>
                </a:cubicBezTo>
                <a:close/>
              </a:path>
            </a:pathLst>
          </a:custGeom>
          <a:solidFill>
            <a:schemeClr val="bg1">
              <a:lumMod val="95000"/>
            </a:schemeClr>
          </a:solidFill>
        </p:spPr>
        <p:txBody>
          <a:bodyPr wrap="square" bIns="324000" anchor="ctr">
            <a:noAutofit/>
          </a:bodyPr>
          <a:lstStyle>
            <a:lvl1pPr algn="ctr">
              <a:lnSpc>
                <a:spcPct val="300000"/>
              </a:lnSpc>
              <a:defRPr/>
            </a:lvl1pPr>
          </a:lstStyle>
          <a:p>
            <a:r>
              <a:rPr lang="nl-NL" dirty="0"/>
              <a:t>Klik hier op het icoon</a:t>
            </a:r>
            <a:br>
              <a:rPr lang="nl-NL" dirty="0"/>
            </a:br>
            <a:r>
              <a:rPr lang="nl-NL" dirty="0"/>
              <a:t>een afbeelding in te voegen</a:t>
            </a:r>
          </a:p>
        </p:txBody>
      </p:sp>
      <p:sp>
        <p:nvSpPr>
          <p:cNvPr id="13" name="Tijdelijke aanduiding voor tekst 7"/>
          <p:cNvSpPr>
            <a:spLocks noGrp="1"/>
          </p:cNvSpPr>
          <p:nvPr>
            <p:ph type="body" sz="quarter" idx="17" hasCustomPrompt="1"/>
          </p:nvPr>
        </p:nvSpPr>
        <p:spPr>
          <a:xfrm>
            <a:off x="522783" y="5777461"/>
            <a:ext cx="1162800" cy="7128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sz="900" b="0">
                <a:solidFill>
                  <a:schemeClr val="bg2"/>
                </a:solidFill>
              </a:defRPr>
            </a:lvl1pPr>
          </a:lstStyle>
          <a:p>
            <a:pPr lvl="0"/>
            <a:r>
              <a:rPr lang="nl-NL" dirty="0"/>
              <a:t>Logo</a:t>
            </a:r>
          </a:p>
        </p:txBody>
      </p:sp>
      <p:sp>
        <p:nvSpPr>
          <p:cNvPr id="7" name="Titel 1"/>
          <p:cNvSpPr>
            <a:spLocks noGrp="1"/>
          </p:cNvSpPr>
          <p:nvPr>
            <p:ph type="title" hasCustomPrompt="1"/>
          </p:nvPr>
        </p:nvSpPr>
        <p:spPr>
          <a:xfrm>
            <a:off x="531340" y="531341"/>
            <a:ext cx="4809917" cy="496565"/>
          </a:xfrm>
        </p:spPr>
        <p:txBody>
          <a:bodyPr/>
          <a:lstStyle/>
          <a:p>
            <a:r>
              <a:rPr lang="nl-NL" dirty="0"/>
              <a:t>Klik hier om een titel in te voegen</a:t>
            </a:r>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2D5FBA41-AFD5-4B00-AC98-55F0A9A32C4E}" type="slidenum">
              <a:rPr lang="nl-NL" smtClean="0"/>
              <a:pPr/>
              <a:t>‹nr.›</a:t>
            </a:fld>
            <a:endParaRPr lang="nl-NL"/>
          </a:p>
        </p:txBody>
      </p:sp>
      <p:sp>
        <p:nvSpPr>
          <p:cNvPr id="8" name="Rechthoek 7"/>
          <p:cNvSpPr/>
          <p:nvPr userDrawn="1"/>
        </p:nvSpPr>
        <p:spPr>
          <a:xfrm>
            <a:off x="7692571" y="-446643"/>
            <a:ext cx="4499429"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100% AFBEELDING +  TITEL</a:t>
            </a:r>
          </a:p>
        </p:txBody>
      </p:sp>
      <p:grpSp>
        <p:nvGrpSpPr>
          <p:cNvPr id="46" name="Groep 45"/>
          <p:cNvGrpSpPr/>
          <p:nvPr userDrawn="1"/>
        </p:nvGrpSpPr>
        <p:grpSpPr>
          <a:xfrm>
            <a:off x="12446162" y="-5444"/>
            <a:ext cx="2704546" cy="6868888"/>
            <a:chOff x="12446162" y="-5444"/>
            <a:chExt cx="2704546" cy="6868888"/>
          </a:xfrm>
        </p:grpSpPr>
        <p:pic>
          <p:nvPicPr>
            <p:cNvPr id="47" name="Afbeelding 4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2459038" y="5217479"/>
              <a:ext cx="2371725" cy="1323975"/>
            </a:xfrm>
            <a:prstGeom prst="rect">
              <a:avLst/>
            </a:prstGeom>
          </p:spPr>
        </p:pic>
        <p:grpSp>
          <p:nvGrpSpPr>
            <p:cNvPr id="48" name="Instructie afbeelding B"/>
            <p:cNvGrpSpPr/>
            <p:nvPr userDrawn="1"/>
          </p:nvGrpSpPr>
          <p:grpSpPr>
            <a:xfrm>
              <a:off x="12446162" y="-5444"/>
              <a:ext cx="2704546" cy="6868888"/>
              <a:chOff x="12470972" y="-5444"/>
              <a:chExt cx="2704546" cy="6868888"/>
            </a:xfrm>
          </p:grpSpPr>
          <p:sp>
            <p:nvSpPr>
              <p:cNvPr id="64" name="Rechthoek 100"/>
              <p:cNvSpPr/>
              <p:nvPr/>
            </p:nvSpPr>
            <p:spPr>
              <a:xfrm>
                <a:off x="12483705" y="-5444"/>
                <a:ext cx="2677678" cy="288015"/>
              </a:xfrm>
              <a:prstGeom prst="rect">
                <a:avLst/>
              </a:prstGeom>
              <a:noFill/>
              <a:ln w="25400" cap="flat" cmpd="sng" algn="ctr">
                <a:noFill/>
                <a:prstDash val="solid"/>
              </a:ln>
              <a:effectLst/>
            </p:spPr>
            <p:txBody>
              <a:bodyPr lIns="0" tIns="0" rIns="0" bIns="0" rtlCol="0" anchor="t"/>
              <a:lstStyle/>
              <a:p>
                <a:pPr>
                  <a:lnSpc>
                    <a:spcPct val="80000"/>
                  </a:lnSpc>
                </a:pPr>
                <a:r>
                  <a:rPr lang="nl-NL" sz="1600" b="1" kern="0" dirty="0">
                    <a:solidFill>
                      <a:schemeClr val="tx2"/>
                    </a:solidFill>
                    <a:latin typeface="Segoe UI Light" panose="020B0502040204020203" pitchFamily="34" charset="0"/>
                    <a:cs typeface="Segoe UI Light" panose="020B0502040204020203" pitchFamily="34" charset="0"/>
                  </a:rPr>
                  <a:t>AFBEELDING INVOEGEN</a:t>
                </a:r>
              </a:p>
            </p:txBody>
          </p:sp>
          <p:sp>
            <p:nvSpPr>
              <p:cNvPr id="65" name="Tekstvak 33"/>
              <p:cNvSpPr txBox="1"/>
              <p:nvPr/>
            </p:nvSpPr>
            <p:spPr>
              <a:xfrm>
                <a:off x="12483705" y="865335"/>
                <a:ext cx="2584447" cy="73069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Indien nodig, verwijder de bestaande afbeelding. Klik op het pictogram om een afbeelding in te voegen</a:t>
                </a:r>
                <a:br>
                  <a:rPr lang="nl-NL" sz="1200" kern="0" dirty="0">
                    <a:latin typeface="Segoe UI Light" panose="020B0502040204020203" pitchFamily="34" charset="0"/>
                    <a:cs typeface="Segoe UI Light" panose="020B0502040204020203" pitchFamily="34" charset="0"/>
                  </a:rPr>
                </a:br>
                <a:r>
                  <a:rPr lang="nl-NL" sz="1200" kern="0" dirty="0">
                    <a:latin typeface="Segoe UI Light" panose="020B0502040204020203" pitchFamily="34" charset="0"/>
                    <a:cs typeface="Segoe UI Light" panose="020B0502040204020203" pitchFamily="34" charset="0"/>
                  </a:rPr>
                  <a:t>(zie onderstaand voorbeeld).</a:t>
                </a:r>
              </a:p>
            </p:txBody>
          </p:sp>
          <p:sp>
            <p:nvSpPr>
              <p:cNvPr id="66" name="Tekstvak 33"/>
              <p:cNvSpPr txBox="1"/>
              <p:nvPr/>
            </p:nvSpPr>
            <p:spPr>
              <a:xfrm>
                <a:off x="12479311" y="2969104"/>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Selecteer de afbeelding die u wilt invoegen en klik op </a:t>
                </a:r>
                <a:r>
                  <a:rPr lang="nl-NL" sz="1200" b="1" kern="0" dirty="0">
                    <a:latin typeface="Segoe UI Light" panose="020B0502040204020203" pitchFamily="34" charset="0"/>
                    <a:cs typeface="Segoe UI Light" panose="020B0502040204020203" pitchFamily="34" charset="0"/>
                  </a:rPr>
                  <a:t>‘Invoegen’</a:t>
                </a:r>
              </a:p>
            </p:txBody>
          </p:sp>
          <p:sp>
            <p:nvSpPr>
              <p:cNvPr id="67" name="Ovaal 118"/>
              <p:cNvSpPr/>
              <p:nvPr/>
            </p:nvSpPr>
            <p:spPr>
              <a:xfrm>
                <a:off x="12483705" y="436334"/>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68" name="Ovaal 119"/>
              <p:cNvSpPr/>
              <p:nvPr/>
            </p:nvSpPr>
            <p:spPr>
              <a:xfrm>
                <a:off x="12488780" y="2543208"/>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69" name="Rechte verbindingslijn 120"/>
              <p:cNvCxnSpPr/>
              <p:nvPr/>
            </p:nvCxnSpPr>
            <p:spPr>
              <a:xfrm>
                <a:off x="12487778" y="283020"/>
                <a:ext cx="2675935" cy="0"/>
              </a:xfrm>
              <a:prstGeom prst="line">
                <a:avLst/>
              </a:prstGeom>
              <a:noFill/>
              <a:ln w="9525" cap="flat" cmpd="sng" algn="ctr">
                <a:solidFill>
                  <a:schemeClr val="tx2"/>
                </a:solidFill>
                <a:prstDash val="solid"/>
              </a:ln>
              <a:effectLst/>
            </p:spPr>
          </p:cxnSp>
          <p:cxnSp>
            <p:nvCxnSpPr>
              <p:cNvPr id="70" name="Rechte verbindingslijn 121"/>
              <p:cNvCxnSpPr/>
              <p:nvPr/>
            </p:nvCxnSpPr>
            <p:spPr>
              <a:xfrm>
                <a:off x="12479311" y="2393251"/>
                <a:ext cx="2684402" cy="0"/>
              </a:xfrm>
              <a:prstGeom prst="line">
                <a:avLst/>
              </a:prstGeom>
              <a:noFill/>
              <a:ln w="9525" cap="flat" cmpd="sng" algn="ctr">
                <a:solidFill>
                  <a:schemeClr val="tx2"/>
                </a:solidFill>
                <a:prstDash val="solid"/>
              </a:ln>
              <a:effectLst/>
            </p:spPr>
          </p:cxnSp>
          <p:cxnSp>
            <p:nvCxnSpPr>
              <p:cNvPr id="71" name="Rechte verbindingslijn 122"/>
              <p:cNvCxnSpPr/>
              <p:nvPr/>
            </p:nvCxnSpPr>
            <p:spPr>
              <a:xfrm>
                <a:off x="12470972" y="3968888"/>
                <a:ext cx="2692741" cy="0"/>
              </a:xfrm>
              <a:prstGeom prst="line">
                <a:avLst/>
              </a:prstGeom>
              <a:noFill/>
              <a:ln w="9525" cap="flat" cmpd="sng" algn="ctr">
                <a:solidFill>
                  <a:schemeClr val="tx2"/>
                </a:solidFill>
                <a:prstDash val="solid"/>
              </a:ln>
              <a:effectLst/>
            </p:spPr>
          </p:cxnSp>
          <p:pic>
            <p:nvPicPr>
              <p:cNvPr id="72" name="Icoontje afbeeld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88780" y="1708839"/>
                <a:ext cx="521075" cy="521075"/>
              </a:xfrm>
              <a:prstGeom prst="rect">
                <a:avLst/>
              </a:prstGeom>
            </p:spPr>
          </p:pic>
          <p:sp>
            <p:nvSpPr>
              <p:cNvPr id="73" name="Tekstvak 33"/>
              <p:cNvSpPr txBox="1"/>
              <p:nvPr/>
            </p:nvSpPr>
            <p:spPr>
              <a:xfrm>
                <a:off x="12479311" y="4549393"/>
                <a:ext cx="2588841" cy="1071870"/>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Klik met de rechter muis knop op de miniatuurweergave van de dia en kies </a:t>
                </a:r>
                <a:r>
                  <a:rPr lang="nl-NL" sz="1200" b="1" kern="0" dirty="0">
                    <a:latin typeface="Segoe UI Light" panose="020B0502040204020203" pitchFamily="34" charset="0"/>
                    <a:cs typeface="Segoe UI Light" panose="020B0502040204020203" pitchFamily="34" charset="0"/>
                  </a:rPr>
                  <a:t>‘Dia herstellen’. </a:t>
                </a:r>
              </a:p>
            </p:txBody>
          </p:sp>
          <p:sp>
            <p:nvSpPr>
              <p:cNvPr id="74" name="Ovaal 125"/>
              <p:cNvSpPr/>
              <p:nvPr/>
            </p:nvSpPr>
            <p:spPr>
              <a:xfrm>
                <a:off x="12488779" y="41193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3</a:t>
                </a:r>
              </a:p>
            </p:txBody>
          </p:sp>
          <p:cxnSp>
            <p:nvCxnSpPr>
              <p:cNvPr id="75" name="Rechte verbindingslijn 126"/>
              <p:cNvCxnSpPr/>
              <p:nvPr/>
            </p:nvCxnSpPr>
            <p:spPr>
              <a:xfrm>
                <a:off x="12470972" y="6863444"/>
                <a:ext cx="2704546" cy="0"/>
              </a:xfrm>
              <a:prstGeom prst="line">
                <a:avLst/>
              </a:prstGeom>
              <a:noFill/>
              <a:ln w="9525" cap="flat" cmpd="sng" algn="ctr">
                <a:solidFill>
                  <a:schemeClr val="tx2"/>
                </a:solidFill>
                <a:prstDash val="solid"/>
              </a:ln>
              <a:effectLst/>
            </p:spPr>
          </p:cxnSp>
          <p:grpSp>
            <p:nvGrpSpPr>
              <p:cNvPr id="76" name="Groep 127"/>
              <p:cNvGrpSpPr/>
              <p:nvPr/>
            </p:nvGrpSpPr>
            <p:grpSpPr>
              <a:xfrm>
                <a:off x="12483705" y="3495180"/>
                <a:ext cx="1114138" cy="297656"/>
                <a:chOff x="13560784" y="3471416"/>
                <a:chExt cx="1114138" cy="297656"/>
              </a:xfrm>
            </p:grpSpPr>
            <p:sp>
              <p:nvSpPr>
                <p:cNvPr id="77" name="Afgeronde rechthoek 12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78" name="Tekstvak 81"/>
                <p:cNvSpPr txBox="1"/>
                <p:nvPr/>
              </p:nvSpPr>
              <p:spPr>
                <a:xfrm>
                  <a:off x="13573594" y="3501896"/>
                  <a:ext cx="888311" cy="246221"/>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dirty="0">
                      <a:latin typeface="Segoe UI Light" panose="020B0502040204020203" pitchFamily="34" charset="0"/>
                    </a:rPr>
                    <a:t>Invoegen</a:t>
                  </a:r>
                </a:p>
              </p:txBody>
            </p:sp>
            <p:cxnSp>
              <p:nvCxnSpPr>
                <p:cNvPr id="79" name="Rechte verbindingslijn 130"/>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Gelijkbenige driehoek 131"/>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latin typeface="Segoe UI Light" panose="020B0502040204020203" pitchFamily="34" charset="0"/>
                  </a:endParaRPr>
                </a:p>
              </p:txBody>
            </p:sp>
          </p:grpSp>
        </p:grpSp>
        <p:grpSp>
          <p:nvGrpSpPr>
            <p:cNvPr id="49" name="Groep 74"/>
            <p:cNvGrpSpPr/>
            <p:nvPr userDrawn="1"/>
          </p:nvGrpSpPr>
          <p:grpSpPr>
            <a:xfrm>
              <a:off x="13386896" y="6137670"/>
              <a:ext cx="1750842" cy="564707"/>
              <a:chOff x="13098875" y="6031678"/>
              <a:chExt cx="1969277" cy="635161"/>
            </a:xfrm>
          </p:grpSpPr>
          <p:sp>
            <p:nvSpPr>
              <p:cNvPr id="50" name="Rechthoek 75"/>
              <p:cNvSpPr/>
              <p:nvPr/>
            </p:nvSpPr>
            <p:spPr>
              <a:xfrm>
                <a:off x="13103058" y="6031678"/>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grpSp>
            <p:nvGrpSpPr>
              <p:cNvPr id="51" name="Groep 76"/>
              <p:cNvGrpSpPr/>
              <p:nvPr/>
            </p:nvGrpSpPr>
            <p:grpSpPr>
              <a:xfrm>
                <a:off x="13098875" y="6031679"/>
                <a:ext cx="1969277" cy="542924"/>
                <a:chOff x="13164976" y="6054428"/>
                <a:chExt cx="1969277" cy="542924"/>
              </a:xfrm>
            </p:grpSpPr>
            <p:sp>
              <p:nvSpPr>
                <p:cNvPr id="54" name="Rechthoek 79"/>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grpSp>
              <p:nvGrpSpPr>
                <p:cNvPr id="55" name="Groep 80"/>
                <p:cNvGrpSpPr/>
                <p:nvPr/>
              </p:nvGrpSpPr>
              <p:grpSpPr>
                <a:xfrm>
                  <a:off x="13214777" y="6112607"/>
                  <a:ext cx="145227" cy="129517"/>
                  <a:chOff x="12287399" y="5999447"/>
                  <a:chExt cx="194830" cy="173755"/>
                </a:xfrm>
              </p:grpSpPr>
              <p:sp>
                <p:nvSpPr>
                  <p:cNvPr id="58" name="Afgeronde rechthoek 83"/>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59" name="Rechthoek 84"/>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60" name="Rechthoek 85"/>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61" name="Rechthoek 87"/>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62" name="Rechthoek 88"/>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63" name="Rechthoek 91"/>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grpSp>
            <p:sp>
              <p:nvSpPr>
                <p:cNvPr id="56" name="Rechthoek 81"/>
                <p:cNvSpPr/>
                <p:nvPr/>
              </p:nvSpPr>
              <p:spPr>
                <a:xfrm>
                  <a:off x="13424745" y="6062530"/>
                  <a:ext cx="734179" cy="294249"/>
                </a:xfrm>
                <a:prstGeom prst="rect">
                  <a:avLst/>
                </a:prstGeom>
              </p:spPr>
              <p:txBody>
                <a:bodyPr wrap="none">
                  <a:spAutoFit/>
                </a:bodyPr>
                <a:lstStyle/>
                <a:p>
                  <a:r>
                    <a:rPr lang="nl-NL" sz="1100" dirty="0">
                      <a:latin typeface="Segoe UI Light" panose="020B0502040204020203" pitchFamily="34" charset="0"/>
                    </a:rPr>
                    <a:t>Indeling</a:t>
                  </a:r>
                </a:p>
              </p:txBody>
            </p:sp>
            <p:sp>
              <p:nvSpPr>
                <p:cNvPr id="57" name="Gelijkbenige driehoek 82"/>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latin typeface="Segoe UI Light" panose="020B0502040204020203" pitchFamily="34" charset="0"/>
                  </a:endParaRPr>
                </a:p>
              </p:txBody>
            </p:sp>
          </p:grpSp>
          <p:sp>
            <p:nvSpPr>
              <p:cNvPr id="52" name="Afgeronde rechthoek 77"/>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nl-NL" sz="1200" dirty="0">
                    <a:solidFill>
                      <a:schemeClr val="tx1"/>
                    </a:solidFill>
                    <a:latin typeface="Segoe UI Light" panose="020B0502040204020203" pitchFamily="34" charset="0"/>
                  </a:rPr>
                  <a:t>Dia herstellen</a:t>
                </a:r>
              </a:p>
            </p:txBody>
          </p:sp>
          <p:pic>
            <p:nvPicPr>
              <p:cNvPr id="53"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59818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Afbeelding 1">
    <p:spTree>
      <p:nvGrpSpPr>
        <p:cNvPr id="1" name=""/>
        <p:cNvGrpSpPr/>
        <p:nvPr/>
      </p:nvGrpSpPr>
      <p:grpSpPr>
        <a:xfrm>
          <a:off x="0" y="0"/>
          <a:ext cx="0" cy="0"/>
          <a:chOff x="0" y="0"/>
          <a:chExt cx="0" cy="0"/>
        </a:xfrm>
      </p:grpSpPr>
      <p:sp>
        <p:nvSpPr>
          <p:cNvPr id="19" name="Tijdelijke aanduiding voor afbeelding 18"/>
          <p:cNvSpPr>
            <a:spLocks noGrp="1"/>
          </p:cNvSpPr>
          <p:nvPr>
            <p:ph type="pic" sz="quarter" idx="15" hasCustomPrompt="1"/>
          </p:nvPr>
        </p:nvSpPr>
        <p:spPr>
          <a:xfrm>
            <a:off x="0" y="0"/>
            <a:ext cx="12192001" cy="6858001"/>
          </a:xfrm>
          <a:custGeom>
            <a:avLst/>
            <a:gdLst>
              <a:gd name="connsiteX0" fmla="*/ 12192000 w 12192001"/>
              <a:gd name="connsiteY0" fmla="*/ 0 h 6858001"/>
              <a:gd name="connsiteX1" fmla="*/ 12192001 w 12192001"/>
              <a:gd name="connsiteY1" fmla="*/ 0 h 6858001"/>
              <a:gd name="connsiteX2" fmla="*/ 12192001 w 12192001"/>
              <a:gd name="connsiteY2" fmla="*/ 6858001 h 6858001"/>
              <a:gd name="connsiteX3" fmla="*/ 0 w 12192001"/>
              <a:gd name="connsiteY3" fmla="*/ 6858001 h 6858001"/>
              <a:gd name="connsiteX4" fmla="*/ 0 w 12192001"/>
              <a:gd name="connsiteY4" fmla="*/ 407554 h 6858001"/>
              <a:gd name="connsiteX5" fmla="*/ 11974711 w 12192001"/>
              <a:gd name="connsiteY5" fmla="*/ 1939671 h 6858001"/>
              <a:gd name="connsiteX6" fmla="*/ 12192000 w 12192001"/>
              <a:gd name="connsiteY6" fmla="*/ 194225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58001">
                <a:moveTo>
                  <a:pt x="12192000" y="0"/>
                </a:moveTo>
                <a:lnTo>
                  <a:pt x="12192001" y="0"/>
                </a:lnTo>
                <a:lnTo>
                  <a:pt x="12192001" y="6858001"/>
                </a:lnTo>
                <a:lnTo>
                  <a:pt x="0" y="6858001"/>
                </a:lnTo>
                <a:lnTo>
                  <a:pt x="0" y="407554"/>
                </a:lnTo>
                <a:cubicBezTo>
                  <a:pt x="6386513" y="407554"/>
                  <a:pt x="7983141" y="1834288"/>
                  <a:pt x="11974711" y="1939671"/>
                </a:cubicBezTo>
                <a:lnTo>
                  <a:pt x="12192000" y="1942257"/>
                </a:lnTo>
                <a:close/>
              </a:path>
            </a:pathLst>
          </a:custGeom>
          <a:solidFill>
            <a:schemeClr val="bg1">
              <a:lumMod val="95000"/>
            </a:schemeClr>
          </a:solidFill>
        </p:spPr>
        <p:txBody>
          <a:bodyPr wrap="square" bIns="288000" anchor="ctr">
            <a:noAutofit/>
          </a:bodyPr>
          <a:lstStyle>
            <a:lvl1pPr marL="0" marR="0" indent="0" algn="ctr" defTabSz="914400" rtl="0" eaLnBrk="1" fontAlgn="auto" latinLnBrk="0" hangingPunct="1">
              <a:lnSpc>
                <a:spcPct val="300000"/>
              </a:lnSpc>
              <a:spcBef>
                <a:spcPts val="1000"/>
              </a:spcBef>
              <a:spcAft>
                <a:spcPts val="0"/>
              </a:spcAft>
              <a:buClrTx/>
              <a:buSzTx/>
              <a:buFont typeface="Arial" panose="020B0604020202020204" pitchFamily="34" charset="0"/>
              <a:buNone/>
              <a:tabLst/>
              <a:defRPr/>
            </a:lvl1pPr>
          </a:lstStyle>
          <a:p>
            <a:r>
              <a:rPr lang="nl-NL" dirty="0"/>
              <a:t>Klik hier op het icoon</a:t>
            </a:r>
            <a:br>
              <a:rPr lang="nl-NL" dirty="0"/>
            </a:br>
            <a:r>
              <a:rPr lang="nl-NL" dirty="0"/>
              <a:t>een afbeelding in te voegen</a:t>
            </a:r>
          </a:p>
        </p:txBody>
      </p:sp>
      <p:sp>
        <p:nvSpPr>
          <p:cNvPr id="20" name="Rechthoek 19"/>
          <p:cNvSpPr/>
          <p:nvPr userDrawn="1"/>
        </p:nvSpPr>
        <p:spPr>
          <a:xfrm>
            <a:off x="7692571" y="-446643"/>
            <a:ext cx="4499429" cy="37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nl-NL" sz="2000" b="1" dirty="0">
                <a:solidFill>
                  <a:schemeClr val="accent1"/>
                </a:solidFill>
              </a:rPr>
              <a:t>100% AFBEELDING +</a:t>
            </a:r>
            <a:r>
              <a:rPr lang="nl-NL" sz="2000" b="1" baseline="0" dirty="0">
                <a:solidFill>
                  <a:schemeClr val="accent1"/>
                </a:solidFill>
              </a:rPr>
              <a:t> TITEL 2</a:t>
            </a:r>
            <a:endParaRPr lang="nl-NL" sz="2000" b="1" dirty="0">
              <a:solidFill>
                <a:schemeClr val="accent1"/>
              </a:solidFill>
            </a:endParaRPr>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2D5FBA41-AFD5-4B00-AC98-55F0A9A32C4E}" type="slidenum">
              <a:rPr lang="nl-NL" smtClean="0"/>
              <a:pPr/>
              <a:t>‹nr.›</a:t>
            </a:fld>
            <a:endParaRPr lang="nl-NL"/>
          </a:p>
        </p:txBody>
      </p:sp>
      <p:grpSp>
        <p:nvGrpSpPr>
          <p:cNvPr id="2" name="Groep 1"/>
          <p:cNvGrpSpPr/>
          <p:nvPr userDrawn="1"/>
        </p:nvGrpSpPr>
        <p:grpSpPr>
          <a:xfrm>
            <a:off x="12446162" y="-5444"/>
            <a:ext cx="2704546" cy="6868888"/>
            <a:chOff x="12446162" y="-5444"/>
            <a:chExt cx="2704546" cy="6868888"/>
          </a:xfrm>
        </p:grpSpPr>
        <p:pic>
          <p:nvPicPr>
            <p:cNvPr id="57" name="Afbeelding 5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59038" y="5217479"/>
              <a:ext cx="2371725" cy="1323975"/>
            </a:xfrm>
            <a:prstGeom prst="rect">
              <a:avLst/>
            </a:prstGeom>
          </p:spPr>
        </p:pic>
        <p:grpSp>
          <p:nvGrpSpPr>
            <p:cNvPr id="23" name="Instructie afbeelding B"/>
            <p:cNvGrpSpPr/>
            <p:nvPr userDrawn="1"/>
          </p:nvGrpSpPr>
          <p:grpSpPr>
            <a:xfrm>
              <a:off x="12446162" y="-5444"/>
              <a:ext cx="2704546" cy="6868888"/>
              <a:chOff x="12470972" y="-5444"/>
              <a:chExt cx="2704546" cy="6868888"/>
            </a:xfrm>
          </p:grpSpPr>
          <p:sp>
            <p:nvSpPr>
              <p:cNvPr id="40" name="Rechthoek 100"/>
              <p:cNvSpPr/>
              <p:nvPr/>
            </p:nvSpPr>
            <p:spPr>
              <a:xfrm>
                <a:off x="12483705" y="-5444"/>
                <a:ext cx="2677678" cy="288015"/>
              </a:xfrm>
              <a:prstGeom prst="rect">
                <a:avLst/>
              </a:prstGeom>
              <a:noFill/>
              <a:ln w="25400" cap="flat" cmpd="sng" algn="ctr">
                <a:noFill/>
                <a:prstDash val="solid"/>
              </a:ln>
              <a:effectLst/>
            </p:spPr>
            <p:txBody>
              <a:bodyPr lIns="0" tIns="0" rIns="0" bIns="0" rtlCol="0" anchor="t"/>
              <a:lstStyle/>
              <a:p>
                <a:pPr>
                  <a:lnSpc>
                    <a:spcPct val="80000"/>
                  </a:lnSpc>
                </a:pPr>
                <a:r>
                  <a:rPr lang="nl-NL" sz="1600" b="1" kern="0" dirty="0">
                    <a:solidFill>
                      <a:schemeClr val="tx2"/>
                    </a:solidFill>
                    <a:latin typeface="Segoe UI Light" panose="020B0502040204020203" pitchFamily="34" charset="0"/>
                    <a:cs typeface="Segoe UI Light" panose="020B0502040204020203" pitchFamily="34" charset="0"/>
                  </a:rPr>
                  <a:t>AFBEELDING INVOEGEN</a:t>
                </a:r>
              </a:p>
            </p:txBody>
          </p:sp>
          <p:sp>
            <p:nvSpPr>
              <p:cNvPr id="41" name="Tekstvak 33"/>
              <p:cNvSpPr txBox="1"/>
              <p:nvPr/>
            </p:nvSpPr>
            <p:spPr>
              <a:xfrm>
                <a:off x="12483705" y="865335"/>
                <a:ext cx="2584447" cy="73069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Indien nodig, verwijder de bestaande afbeelding. Klik op het pictogram om een afbeelding in te voegen</a:t>
                </a:r>
                <a:br>
                  <a:rPr lang="nl-NL" sz="1200" kern="0" dirty="0">
                    <a:latin typeface="Segoe UI Light" panose="020B0502040204020203" pitchFamily="34" charset="0"/>
                    <a:cs typeface="Segoe UI Light" panose="020B0502040204020203" pitchFamily="34" charset="0"/>
                  </a:rPr>
                </a:br>
                <a:r>
                  <a:rPr lang="nl-NL" sz="1200" kern="0" dirty="0">
                    <a:latin typeface="Segoe UI Light" panose="020B0502040204020203" pitchFamily="34" charset="0"/>
                    <a:cs typeface="Segoe UI Light" panose="020B0502040204020203" pitchFamily="34" charset="0"/>
                  </a:rPr>
                  <a:t>(zie onderstaand voorbeeld).</a:t>
                </a:r>
              </a:p>
            </p:txBody>
          </p:sp>
          <p:sp>
            <p:nvSpPr>
              <p:cNvPr id="42" name="Tekstvak 33"/>
              <p:cNvSpPr txBox="1"/>
              <p:nvPr/>
            </p:nvSpPr>
            <p:spPr>
              <a:xfrm>
                <a:off x="12479311" y="2969104"/>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Selecteer de afbeelding die u wilt invoegen en klik op </a:t>
                </a:r>
                <a:r>
                  <a:rPr lang="nl-NL" sz="1200" b="1" kern="0" dirty="0">
                    <a:latin typeface="Segoe UI Light" panose="020B0502040204020203" pitchFamily="34" charset="0"/>
                    <a:cs typeface="Segoe UI Light" panose="020B0502040204020203" pitchFamily="34" charset="0"/>
                  </a:rPr>
                  <a:t>‘Invoegen’</a:t>
                </a:r>
              </a:p>
            </p:txBody>
          </p:sp>
          <p:sp>
            <p:nvSpPr>
              <p:cNvPr id="43" name="Ovaal 118"/>
              <p:cNvSpPr/>
              <p:nvPr/>
            </p:nvSpPr>
            <p:spPr>
              <a:xfrm>
                <a:off x="12483705" y="436334"/>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44" name="Ovaal 119"/>
              <p:cNvSpPr/>
              <p:nvPr/>
            </p:nvSpPr>
            <p:spPr>
              <a:xfrm>
                <a:off x="12488780" y="2543208"/>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45" name="Rechte verbindingslijn 120"/>
              <p:cNvCxnSpPr/>
              <p:nvPr/>
            </p:nvCxnSpPr>
            <p:spPr>
              <a:xfrm>
                <a:off x="12487778" y="283020"/>
                <a:ext cx="2675935" cy="0"/>
              </a:xfrm>
              <a:prstGeom prst="line">
                <a:avLst/>
              </a:prstGeom>
              <a:noFill/>
              <a:ln w="9525" cap="flat" cmpd="sng" algn="ctr">
                <a:solidFill>
                  <a:schemeClr val="tx2"/>
                </a:solidFill>
                <a:prstDash val="solid"/>
              </a:ln>
              <a:effectLst/>
            </p:spPr>
          </p:cxnSp>
          <p:cxnSp>
            <p:nvCxnSpPr>
              <p:cNvPr id="46" name="Rechte verbindingslijn 121"/>
              <p:cNvCxnSpPr/>
              <p:nvPr/>
            </p:nvCxnSpPr>
            <p:spPr>
              <a:xfrm>
                <a:off x="12479311" y="2393251"/>
                <a:ext cx="2684402" cy="0"/>
              </a:xfrm>
              <a:prstGeom prst="line">
                <a:avLst/>
              </a:prstGeom>
              <a:noFill/>
              <a:ln w="9525" cap="flat" cmpd="sng" algn="ctr">
                <a:solidFill>
                  <a:schemeClr val="tx2"/>
                </a:solidFill>
                <a:prstDash val="solid"/>
              </a:ln>
              <a:effectLst/>
            </p:spPr>
          </p:cxnSp>
          <p:cxnSp>
            <p:nvCxnSpPr>
              <p:cNvPr id="47" name="Rechte verbindingslijn 122"/>
              <p:cNvCxnSpPr/>
              <p:nvPr/>
            </p:nvCxnSpPr>
            <p:spPr>
              <a:xfrm>
                <a:off x="12470972" y="3968888"/>
                <a:ext cx="2692741" cy="0"/>
              </a:xfrm>
              <a:prstGeom prst="line">
                <a:avLst/>
              </a:prstGeom>
              <a:noFill/>
              <a:ln w="9525" cap="flat" cmpd="sng" algn="ctr">
                <a:solidFill>
                  <a:schemeClr val="tx2"/>
                </a:solidFill>
                <a:prstDash val="solid"/>
              </a:ln>
              <a:effectLst/>
            </p:spPr>
          </p:cxnSp>
          <p:pic>
            <p:nvPicPr>
              <p:cNvPr id="48" name="Icoontje afbeeld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88780" y="1708839"/>
                <a:ext cx="521075" cy="521075"/>
              </a:xfrm>
              <a:prstGeom prst="rect">
                <a:avLst/>
              </a:prstGeom>
            </p:spPr>
          </p:pic>
          <p:sp>
            <p:nvSpPr>
              <p:cNvPr id="49" name="Tekstvak 33"/>
              <p:cNvSpPr txBox="1"/>
              <p:nvPr/>
            </p:nvSpPr>
            <p:spPr>
              <a:xfrm>
                <a:off x="12479311" y="4549393"/>
                <a:ext cx="2588841" cy="1071870"/>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Klik met de rechter muis knop op de miniatuurweergave van de dia en kies </a:t>
                </a:r>
                <a:r>
                  <a:rPr lang="nl-NL" sz="1200" b="1" kern="0" dirty="0">
                    <a:latin typeface="Segoe UI Light" panose="020B0502040204020203" pitchFamily="34" charset="0"/>
                    <a:cs typeface="Segoe UI Light" panose="020B0502040204020203" pitchFamily="34" charset="0"/>
                  </a:rPr>
                  <a:t>‘Dia herstellen’. </a:t>
                </a:r>
              </a:p>
            </p:txBody>
          </p:sp>
          <p:sp>
            <p:nvSpPr>
              <p:cNvPr id="50" name="Ovaal 125"/>
              <p:cNvSpPr/>
              <p:nvPr/>
            </p:nvSpPr>
            <p:spPr>
              <a:xfrm>
                <a:off x="12488779" y="41193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dirty="0">
                    <a:ln>
                      <a:noFill/>
                    </a:ln>
                    <a:solidFill>
                      <a:schemeClr val="bg1"/>
                    </a:solidFill>
                    <a:effectLst/>
                    <a:uLnTx/>
                    <a:uFillTx/>
                    <a:latin typeface="Segoe UI Light" panose="020B0502040204020203" pitchFamily="34" charset="0"/>
                    <a:cs typeface="Segoe UI Light" panose="020B0502040204020203" pitchFamily="34" charset="0"/>
                  </a:rPr>
                  <a:t>3</a:t>
                </a:r>
              </a:p>
            </p:txBody>
          </p:sp>
          <p:cxnSp>
            <p:nvCxnSpPr>
              <p:cNvPr id="51" name="Rechte verbindingslijn 126"/>
              <p:cNvCxnSpPr/>
              <p:nvPr/>
            </p:nvCxnSpPr>
            <p:spPr>
              <a:xfrm>
                <a:off x="12470972" y="6863444"/>
                <a:ext cx="2704546" cy="0"/>
              </a:xfrm>
              <a:prstGeom prst="line">
                <a:avLst/>
              </a:prstGeom>
              <a:noFill/>
              <a:ln w="9525" cap="flat" cmpd="sng" algn="ctr">
                <a:solidFill>
                  <a:schemeClr val="tx2"/>
                </a:solidFill>
                <a:prstDash val="solid"/>
              </a:ln>
              <a:effectLst/>
            </p:spPr>
          </p:cxnSp>
          <p:grpSp>
            <p:nvGrpSpPr>
              <p:cNvPr id="52" name="Groep 127"/>
              <p:cNvGrpSpPr/>
              <p:nvPr/>
            </p:nvGrpSpPr>
            <p:grpSpPr>
              <a:xfrm>
                <a:off x="12483705" y="3495180"/>
                <a:ext cx="1114138" cy="297656"/>
                <a:chOff x="13560784" y="3471416"/>
                <a:chExt cx="1114138" cy="297656"/>
              </a:xfrm>
            </p:grpSpPr>
            <p:sp>
              <p:nvSpPr>
                <p:cNvPr id="53" name="Afgeronde rechthoek 12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54" name="Tekstvak 81"/>
                <p:cNvSpPr txBox="1"/>
                <p:nvPr/>
              </p:nvSpPr>
              <p:spPr>
                <a:xfrm>
                  <a:off x="13573594" y="3501896"/>
                  <a:ext cx="888311" cy="246221"/>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dirty="0">
                      <a:latin typeface="Segoe UI Light" panose="020B0502040204020203" pitchFamily="34" charset="0"/>
                    </a:rPr>
                    <a:t>Invoegen</a:t>
                  </a:r>
                </a:p>
              </p:txBody>
            </p:sp>
            <p:cxnSp>
              <p:nvCxnSpPr>
                <p:cNvPr id="55" name="Rechte verbindingslijn 130"/>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Gelijkbenige driehoek 131"/>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latin typeface="Segoe UI Light" panose="020B0502040204020203" pitchFamily="34" charset="0"/>
                  </a:endParaRPr>
                </a:p>
              </p:txBody>
            </p:sp>
          </p:grpSp>
        </p:grpSp>
        <p:grpSp>
          <p:nvGrpSpPr>
            <p:cNvPr id="25" name="Groep 74"/>
            <p:cNvGrpSpPr/>
            <p:nvPr userDrawn="1"/>
          </p:nvGrpSpPr>
          <p:grpSpPr>
            <a:xfrm>
              <a:off x="13386896" y="6137670"/>
              <a:ext cx="1750842" cy="564707"/>
              <a:chOff x="13098875" y="6031678"/>
              <a:chExt cx="1969277" cy="635161"/>
            </a:xfrm>
          </p:grpSpPr>
          <p:sp>
            <p:nvSpPr>
              <p:cNvPr id="26" name="Rechthoek 75"/>
              <p:cNvSpPr/>
              <p:nvPr/>
            </p:nvSpPr>
            <p:spPr>
              <a:xfrm>
                <a:off x="13103058" y="6031678"/>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grpSp>
            <p:nvGrpSpPr>
              <p:cNvPr id="27" name="Groep 76"/>
              <p:cNvGrpSpPr/>
              <p:nvPr/>
            </p:nvGrpSpPr>
            <p:grpSpPr>
              <a:xfrm>
                <a:off x="13098875" y="6031679"/>
                <a:ext cx="1969277" cy="542924"/>
                <a:chOff x="13164976" y="6054428"/>
                <a:chExt cx="1969277" cy="542924"/>
              </a:xfrm>
            </p:grpSpPr>
            <p:sp>
              <p:nvSpPr>
                <p:cNvPr id="30" name="Rechthoek 79"/>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grpSp>
              <p:nvGrpSpPr>
                <p:cNvPr id="31" name="Groep 80"/>
                <p:cNvGrpSpPr/>
                <p:nvPr/>
              </p:nvGrpSpPr>
              <p:grpSpPr>
                <a:xfrm>
                  <a:off x="13214777" y="6112607"/>
                  <a:ext cx="145227" cy="129517"/>
                  <a:chOff x="12287399" y="5999447"/>
                  <a:chExt cx="194830" cy="173755"/>
                </a:xfrm>
              </p:grpSpPr>
              <p:sp>
                <p:nvSpPr>
                  <p:cNvPr id="34" name="Afgeronde rechthoek 83"/>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35" name="Rechthoek 84"/>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36" name="Rechthoek 85"/>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37" name="Rechthoek 87"/>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38" name="Rechthoek 88"/>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sp>
                <p:nvSpPr>
                  <p:cNvPr id="39" name="Rechthoek 91"/>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Segoe UI Light" panose="020B0502040204020203" pitchFamily="34" charset="0"/>
                    </a:endParaRPr>
                  </a:p>
                </p:txBody>
              </p:sp>
            </p:grpSp>
            <p:sp>
              <p:nvSpPr>
                <p:cNvPr id="32" name="Rechthoek 81"/>
                <p:cNvSpPr/>
                <p:nvPr/>
              </p:nvSpPr>
              <p:spPr>
                <a:xfrm>
                  <a:off x="13424745" y="6062530"/>
                  <a:ext cx="734179" cy="294249"/>
                </a:xfrm>
                <a:prstGeom prst="rect">
                  <a:avLst/>
                </a:prstGeom>
              </p:spPr>
              <p:txBody>
                <a:bodyPr wrap="none">
                  <a:spAutoFit/>
                </a:bodyPr>
                <a:lstStyle/>
                <a:p>
                  <a:r>
                    <a:rPr lang="nl-NL" sz="1100" dirty="0">
                      <a:latin typeface="Segoe UI Light" panose="020B0502040204020203" pitchFamily="34" charset="0"/>
                    </a:rPr>
                    <a:t>Indeling</a:t>
                  </a:r>
                </a:p>
              </p:txBody>
            </p:sp>
            <p:sp>
              <p:nvSpPr>
                <p:cNvPr id="33" name="Gelijkbenige driehoek 82"/>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latin typeface="Segoe UI Light" panose="020B0502040204020203" pitchFamily="34" charset="0"/>
                  </a:endParaRPr>
                </a:p>
              </p:txBody>
            </p:sp>
          </p:grpSp>
          <p:sp>
            <p:nvSpPr>
              <p:cNvPr id="28" name="Afgeronde rechthoek 77"/>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nl-NL" sz="1200" dirty="0">
                    <a:solidFill>
                      <a:schemeClr val="tx1"/>
                    </a:solidFill>
                    <a:latin typeface="Segoe UI Light" panose="020B0502040204020203" pitchFamily="34" charset="0"/>
                  </a:rPr>
                  <a:t>Dia herstellen</a:t>
                </a:r>
              </a:p>
            </p:txBody>
          </p:sp>
          <p:pic>
            <p:nvPicPr>
              <p:cNvPr id="2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58" name="Titel 1"/>
          <p:cNvSpPr>
            <a:spLocks noGrp="1"/>
          </p:cNvSpPr>
          <p:nvPr>
            <p:ph type="title" hasCustomPrompt="1"/>
          </p:nvPr>
        </p:nvSpPr>
        <p:spPr>
          <a:xfrm>
            <a:off x="6863423" y="531341"/>
            <a:ext cx="4809917" cy="496565"/>
          </a:xfrm>
        </p:spPr>
        <p:txBody>
          <a:bodyPr/>
          <a:lstStyle>
            <a:lvl1pPr algn="r">
              <a:defRPr/>
            </a:lvl1pPr>
          </a:lstStyle>
          <a:p>
            <a:r>
              <a:rPr lang="nl-NL" dirty="0"/>
              <a:t>Klik hier om een titel in te voegen</a:t>
            </a:r>
          </a:p>
        </p:txBody>
      </p:sp>
      <p:sp>
        <p:nvSpPr>
          <p:cNvPr id="60" name="Tijdelijke aanduiding voor tekst 7"/>
          <p:cNvSpPr>
            <a:spLocks noGrp="1"/>
          </p:cNvSpPr>
          <p:nvPr>
            <p:ph type="body" sz="quarter" idx="17" hasCustomPrompt="1"/>
          </p:nvPr>
        </p:nvSpPr>
        <p:spPr>
          <a:xfrm>
            <a:off x="522783" y="5777461"/>
            <a:ext cx="1162800" cy="712800"/>
          </a:xfrm>
          <a:blipFill>
            <a:blip r:embed="rId5" cstate="email">
              <a:extLst>
                <a:ext uri="{28A0092B-C50C-407E-A947-70E740481C1C}">
                  <a14:useLocalDpi xmlns:a14="http://schemas.microsoft.com/office/drawing/2010/main"/>
                </a:ext>
              </a:extLst>
            </a:blip>
            <a:stretch>
              <a:fillRect/>
            </a:stretch>
          </a:blipFill>
        </p:spPr>
        <p:txBody>
          <a:bodyPr>
            <a:noAutofit/>
          </a:bodyPr>
          <a:lstStyle>
            <a:lvl1pPr>
              <a:defRPr sz="900" b="0">
                <a:solidFill>
                  <a:schemeClr val="bg2"/>
                </a:solidFill>
              </a:defRPr>
            </a:lvl1pPr>
          </a:lstStyle>
          <a:p>
            <a:pPr lvl="0"/>
            <a:r>
              <a:rPr lang="nl-NL" dirty="0"/>
              <a:t>Logo</a:t>
            </a:r>
          </a:p>
        </p:txBody>
      </p:sp>
    </p:spTree>
    <p:extLst>
      <p:ext uri="{BB962C8B-B14F-4D97-AF65-F5344CB8AC3E}">
        <p14:creationId xmlns:p14="http://schemas.microsoft.com/office/powerpoint/2010/main" val="71885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31340" y="531341"/>
            <a:ext cx="11141674" cy="496565"/>
          </a:xfrm>
          <a:prstGeom prst="rect">
            <a:avLst/>
          </a:prstGeom>
        </p:spPr>
        <p:txBody>
          <a:bodyPr vert="horz" lIns="0" tIns="45720" rIns="91440" bIns="45720" rtlCol="0" anchor="ctr">
            <a:noAutofit/>
          </a:bodyPr>
          <a:lstStyle/>
          <a:p>
            <a:r>
              <a:rPr lang="nl-NL" dirty="0"/>
              <a:t>Klik om de stijl te bewerken</a:t>
            </a:r>
          </a:p>
        </p:txBody>
      </p:sp>
      <p:sp>
        <p:nvSpPr>
          <p:cNvPr id="3" name="Tijdelijke aanduiding voor tekst 2"/>
          <p:cNvSpPr>
            <a:spLocks noGrp="1"/>
          </p:cNvSpPr>
          <p:nvPr>
            <p:ph type="body" idx="1"/>
          </p:nvPr>
        </p:nvSpPr>
        <p:spPr>
          <a:xfrm>
            <a:off x="531340" y="1458098"/>
            <a:ext cx="11142000" cy="4866158"/>
          </a:xfrm>
          <a:prstGeom prst="rect">
            <a:avLst/>
          </a:prstGeom>
        </p:spPr>
        <p:txBody>
          <a:bodyPr vert="horz" lIns="0" tIns="45720" rIns="0" bIns="45720" rtlCol="0">
            <a:noAutofit/>
          </a:bodyPr>
          <a:lstStyle/>
          <a:p>
            <a:pPr lvl="0"/>
            <a:r>
              <a:rPr lang="nl-NL" dirty="0"/>
              <a:t>Platte tekst</a:t>
            </a:r>
          </a:p>
          <a:p>
            <a:pPr lvl="1"/>
            <a:r>
              <a:rPr lang="nl-NL" dirty="0" err="1"/>
              <a:t>Bullet</a:t>
            </a:r>
            <a:endParaRPr lang="nl-NL" dirty="0"/>
          </a:p>
          <a:p>
            <a:pPr lvl="2"/>
            <a:r>
              <a:rPr lang="nl-NL" dirty="0"/>
              <a:t>Sub-</a:t>
            </a:r>
            <a:r>
              <a:rPr lang="nl-NL" dirty="0" err="1"/>
              <a:t>bullet</a:t>
            </a:r>
            <a:endParaRPr lang="nl-NL" dirty="0"/>
          </a:p>
          <a:p>
            <a:pPr lvl="3"/>
            <a:r>
              <a:rPr lang="nl-NL" dirty="0"/>
              <a:t>Kopje</a:t>
            </a:r>
          </a:p>
          <a:p>
            <a:pPr lvl="4"/>
            <a:r>
              <a:rPr lang="nl-NL" dirty="0"/>
              <a:t>Cursief</a:t>
            </a:r>
          </a:p>
          <a:p>
            <a:pPr lvl="5"/>
            <a:r>
              <a:rPr lang="nl-NL" dirty="0"/>
              <a:t>Platte tekst</a:t>
            </a:r>
          </a:p>
          <a:p>
            <a:pPr lvl="6"/>
            <a:r>
              <a:rPr lang="nl-NL" dirty="0" err="1"/>
              <a:t>Bullet</a:t>
            </a:r>
            <a:endParaRPr lang="nl-NL" dirty="0"/>
          </a:p>
          <a:p>
            <a:pPr lvl="7"/>
            <a:r>
              <a:rPr lang="nl-NL" dirty="0"/>
              <a:t>Sub-</a:t>
            </a:r>
            <a:r>
              <a:rPr lang="nl-NL" dirty="0" err="1"/>
              <a:t>bullet</a:t>
            </a:r>
            <a:endParaRPr lang="nl-NL" dirty="0"/>
          </a:p>
          <a:p>
            <a:pPr lvl="8"/>
            <a:r>
              <a:rPr lang="nl-NL" dirty="0"/>
              <a:t>Kopje</a:t>
            </a:r>
          </a:p>
        </p:txBody>
      </p:sp>
      <p:sp>
        <p:nvSpPr>
          <p:cNvPr id="6" name="Tijdelijke aanduiding voor dianummer 5"/>
          <p:cNvSpPr>
            <a:spLocks noGrp="1"/>
          </p:cNvSpPr>
          <p:nvPr>
            <p:ph type="sldNum" sz="quarter" idx="4"/>
          </p:nvPr>
        </p:nvSpPr>
        <p:spPr>
          <a:xfrm>
            <a:off x="10653688" y="6252309"/>
            <a:ext cx="1019652" cy="365125"/>
          </a:xfrm>
          <a:prstGeom prst="rect">
            <a:avLst/>
          </a:prstGeom>
        </p:spPr>
        <p:txBody>
          <a:bodyPr vert="horz" lIns="91440" tIns="45720" rIns="0" bIns="45720" rtlCol="0" anchor="ctr"/>
          <a:lstStyle>
            <a:lvl1pPr algn="r">
              <a:defRPr sz="1200" b="1">
                <a:solidFill>
                  <a:schemeClr val="accent1"/>
                </a:solidFill>
              </a:defRPr>
            </a:lvl1pPr>
          </a:lstStyle>
          <a:p>
            <a:fld id="{2D5FBA41-AFD5-4B00-AC98-55F0A9A32C4E}" type="slidenum">
              <a:rPr lang="nl-NL" smtClean="0"/>
              <a:pPr/>
              <a:t>‹nr.›</a:t>
            </a:fld>
            <a:endParaRPr lang="nl-NL"/>
          </a:p>
        </p:txBody>
      </p:sp>
      <p:pic>
        <p:nvPicPr>
          <p:cNvPr id="4" name="Afbeelding 3"/>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371122" y="5886025"/>
            <a:ext cx="1601772" cy="804952"/>
          </a:xfrm>
          <a:prstGeom prst="rect">
            <a:avLst/>
          </a:prstGeom>
        </p:spPr>
      </p:pic>
    </p:spTree>
    <p:extLst>
      <p:ext uri="{BB962C8B-B14F-4D97-AF65-F5344CB8AC3E}">
        <p14:creationId xmlns:p14="http://schemas.microsoft.com/office/powerpoint/2010/main" val="1874324577"/>
      </p:ext>
    </p:extLst>
  </p:cSld>
  <p:clrMap bg1="lt1" tx1="dk1" bg2="lt2" tx2="dk2" accent1="accent1" accent2="accent2" accent3="accent3" accent4="accent4" accent5="accent5" accent6="accent6" hlink="hlink" folHlink="folHlink"/>
  <p:sldLayoutIdLst>
    <p:sldLayoutId id="2147483654" r:id="rId1"/>
    <p:sldLayoutId id="2147483650" r:id="rId2"/>
    <p:sldLayoutId id="2147483668" r:id="rId3"/>
    <p:sldLayoutId id="2147483666" r:id="rId4"/>
    <p:sldLayoutId id="2147483652" r:id="rId5"/>
    <p:sldLayoutId id="2147483651" r:id="rId6"/>
    <p:sldLayoutId id="2147483653" r:id="rId7"/>
    <p:sldLayoutId id="2147483665" r:id="rId8"/>
    <p:sldLayoutId id="2147483662" r:id="rId9"/>
    <p:sldLayoutId id="2147483657" r:id="rId10"/>
    <p:sldLayoutId id="2147483667" r:id="rId11"/>
    <p:sldLayoutId id="2147483658" r:id="rId12"/>
    <p:sldLayoutId id="2147483660" r:id="rId13"/>
    <p:sldLayoutId id="2147483659" r:id="rId14"/>
    <p:sldLayoutId id="2147483661" r:id="rId15"/>
    <p:sldLayoutId id="2147483664" r:id="rId16"/>
    <p:sldLayoutId id="2147483669" r:id="rId17"/>
    <p:sldLayoutId id="2147483670"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0" indent="0" algn="l" defTabSz="914400" rtl="0" eaLnBrk="1" latinLnBrk="0" hangingPunct="1">
        <a:lnSpc>
          <a:spcPts val="2000"/>
        </a:lnSpc>
        <a:spcBef>
          <a:spcPts val="1000"/>
        </a:spcBef>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90000"/>
        </a:lnSpc>
        <a:spcBef>
          <a:spcPts val="800"/>
        </a:spcBef>
        <a:buClr>
          <a:schemeClr val="accent1"/>
        </a:buClr>
        <a:buFont typeface="Wingdings" panose="05000000000000000000" pitchFamily="2" charset="2"/>
        <a:buChar char="§"/>
        <a:defRPr sz="1600" kern="1200">
          <a:solidFill>
            <a:schemeClr val="tx1"/>
          </a:solidFill>
          <a:latin typeface="+mn-lt"/>
          <a:ea typeface="+mn-ea"/>
          <a:cs typeface="+mn-cs"/>
        </a:defRPr>
      </a:lvl2pPr>
      <a:lvl3pPr marL="533400" indent="-265113" algn="l" defTabSz="914400" rtl="0" eaLnBrk="1" latinLnBrk="0" hangingPunct="1">
        <a:lnSpc>
          <a:spcPct val="9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b="1" kern="1200" baseline="0">
          <a:solidFill>
            <a:schemeClr val="accent2"/>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600" i="1" kern="1200">
          <a:solidFill>
            <a:schemeClr val="accent2"/>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66700" indent="-266700" algn="l" defTabSz="914400" rtl="0" eaLnBrk="1" latinLnBrk="0" hangingPunct="1">
        <a:lnSpc>
          <a:spcPct val="9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7pPr>
      <a:lvl8pPr marL="533400" indent="-258763" algn="l" defTabSz="914400" rtl="0" eaLnBrk="1" latinLnBrk="0" hangingPunct="1">
        <a:lnSpc>
          <a:spcPct val="9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b="1" kern="1200">
          <a:solidFill>
            <a:schemeClr val="accent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hyperlink" Target="https://www.facebook.com/sportvisserijnl?__cft__%5b0%5d=AZUNSsRuKu0KPocjxNdgMXJUAUI2WDoaf1SI9tzsfw2-_WLBjHZKGwxg0ei-LUSRt9nlmb8P3sLwBh_VIWPW2rJrrHD1jRBckASGYoNzU_iKnLORNxulAlNVkddjU7fmsCiYry6hew4w5SpUy3ITz-Rfq74AXRsxnaFSZCjInOw1hNJdi9llxWlyfZTBiyVTX6A&amp;__tn__=-UC%2CP-R"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descr="Afbeelding met sport, atletiekwedstrijd, persoon, honkbal&#10;&#10;Automatisch gegenereerde beschrijving">
            <a:extLst>
              <a:ext uri="{FF2B5EF4-FFF2-40B4-BE49-F238E27FC236}">
                <a16:creationId xmlns:a16="http://schemas.microsoft.com/office/drawing/2014/main" id="{46AD336B-C0D8-8265-0E2F-D195C034A3EB}"/>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7818" b="7818"/>
          <a:stretch>
            <a:fillRect/>
          </a:stretch>
        </p:blipFill>
        <p:spPr/>
      </p:pic>
      <p:sp>
        <p:nvSpPr>
          <p:cNvPr id="36" name="Tijdelijke aanduiding voor tekst 35"/>
          <p:cNvSpPr>
            <a:spLocks noGrp="1"/>
          </p:cNvSpPr>
          <p:nvPr>
            <p:ph type="body" sz="quarter" idx="17"/>
          </p:nvPr>
        </p:nvSpPr>
        <p:spPr/>
        <p:txBody>
          <a:bodyPr/>
          <a:lstStyle/>
          <a:p>
            <a:r>
              <a:rPr lang="nl-NL"/>
              <a:t> </a:t>
            </a:r>
            <a:endParaRPr lang="nl-NL" dirty="0"/>
          </a:p>
        </p:txBody>
      </p:sp>
      <p:sp>
        <p:nvSpPr>
          <p:cNvPr id="37" name="Tijdelijke aanduiding voor tekst 36"/>
          <p:cNvSpPr>
            <a:spLocks noGrp="1"/>
          </p:cNvSpPr>
          <p:nvPr>
            <p:ph type="body" sz="quarter" idx="18"/>
          </p:nvPr>
        </p:nvSpPr>
        <p:spPr>
          <a:xfrm>
            <a:off x="8945037" y="263244"/>
            <a:ext cx="3009600" cy="1843200"/>
          </a:xfrm>
        </p:spPr>
        <p:txBody>
          <a:bodyPr/>
          <a:lstStyle/>
          <a:p>
            <a:r>
              <a:rPr lang="nl-NL"/>
              <a:t> </a:t>
            </a:r>
            <a:endParaRPr lang="nl-NL" dirty="0"/>
          </a:p>
        </p:txBody>
      </p:sp>
      <p:sp>
        <p:nvSpPr>
          <p:cNvPr id="25" name="Titel 24"/>
          <p:cNvSpPr>
            <a:spLocks noGrp="1"/>
          </p:cNvSpPr>
          <p:nvPr>
            <p:ph type="title"/>
          </p:nvPr>
        </p:nvSpPr>
        <p:spPr>
          <a:xfrm>
            <a:off x="237363" y="263244"/>
            <a:ext cx="7622060" cy="496565"/>
          </a:xfrm>
        </p:spPr>
        <p:txBody>
          <a:bodyPr/>
          <a:lstStyle/>
          <a:p>
            <a:r>
              <a:rPr lang="nl-NL" dirty="0"/>
              <a:t>Regiobijeenkomst</a:t>
            </a:r>
          </a:p>
        </p:txBody>
      </p:sp>
      <p:sp>
        <p:nvSpPr>
          <p:cNvPr id="30" name="Tijdelijke aanduiding voor tekst 29"/>
          <p:cNvSpPr>
            <a:spLocks noGrp="1"/>
          </p:cNvSpPr>
          <p:nvPr>
            <p:ph type="body" sz="quarter" idx="13"/>
          </p:nvPr>
        </p:nvSpPr>
        <p:spPr>
          <a:xfrm>
            <a:off x="237363" y="1023053"/>
            <a:ext cx="5837187" cy="691252"/>
          </a:xfrm>
        </p:spPr>
        <p:txBody>
          <a:bodyPr/>
          <a:lstStyle/>
          <a:p>
            <a:r>
              <a:rPr lang="nl-NL" dirty="0"/>
              <a:t>Dinsdag 2 April Leeuwarden </a:t>
            </a:r>
          </a:p>
          <a:p>
            <a:r>
              <a:rPr lang="nl-NL" dirty="0"/>
              <a:t>Woensdag 10 April Heerenveen</a:t>
            </a:r>
          </a:p>
        </p:txBody>
      </p:sp>
    </p:spTree>
    <p:extLst>
      <p:ext uri="{BB962C8B-B14F-4D97-AF65-F5344CB8AC3E}">
        <p14:creationId xmlns:p14="http://schemas.microsoft.com/office/powerpoint/2010/main" val="395614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B2A3A46-FB17-6AB8-7AC4-BFCBD8817B87}"/>
              </a:ext>
            </a:extLst>
          </p:cNvPr>
          <p:cNvSpPr txBox="1"/>
          <p:nvPr/>
        </p:nvSpPr>
        <p:spPr>
          <a:xfrm>
            <a:off x="3048802" y="2000245"/>
            <a:ext cx="6097604" cy="36933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err="1">
                <a:ln>
                  <a:noFill/>
                </a:ln>
                <a:solidFill>
                  <a:schemeClr val="accent1"/>
                </a:solidFill>
                <a:effectLst/>
                <a:uLnTx/>
                <a:uFillTx/>
                <a:latin typeface="Calibri" panose="020F0502020204030204"/>
                <a:ea typeface="+mn-ea"/>
                <a:cs typeface="+mn-cs"/>
              </a:rPr>
              <a:t>OnderzoekAmateurclubs</a:t>
            </a:r>
            <a:endParaRPr kumimoji="0" lang="nl-NL" sz="1800" b="1" i="0" u="none" strike="noStrike" kern="1200" cap="none" spc="0" normalizeH="0" baseline="0" noProof="0" dirty="0">
              <a:ln>
                <a:noFill/>
              </a:ln>
              <a:solidFill>
                <a:schemeClr val="accent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chemeClr val="accent1"/>
                </a:solidFill>
                <a:effectLst/>
                <a:uLnTx/>
                <a:uFillTx/>
                <a:latin typeface="Calibri" panose="020F0502020204030204"/>
                <a:ea typeface="+mn-ea"/>
                <a:cs typeface="+mn-cs"/>
              </a:rPr>
              <a:t>Sportverenigingen dreigen massaal om te vallen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chemeClr val="accent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chemeClr val="accent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chemeClr val="accent1"/>
                </a:solidFill>
                <a:effectLst/>
                <a:uLnTx/>
                <a:uFillTx/>
                <a:latin typeface="Calibri" panose="020F0502020204030204"/>
                <a:ea typeface="+mn-ea"/>
                <a:cs typeface="+mn-cs"/>
              </a:rPr>
              <a:t>Clubs zijn in nood: </a:t>
            </a:r>
            <a:r>
              <a:rPr kumimoji="0" lang="nl-NL" sz="1800" b="0" i="0" u="none" strike="noStrike" kern="1200" cap="none" spc="0" normalizeH="0" baseline="0" noProof="0" dirty="0">
                <a:ln>
                  <a:noFill/>
                </a:ln>
                <a:solidFill>
                  <a:schemeClr val="accent1"/>
                </a:solidFill>
                <a:effectLst/>
                <a:uLnTx/>
                <a:uFillTx/>
                <a:latin typeface="Calibri" panose="020F0502020204030204"/>
                <a:ea typeface="+mn-ea"/>
                <a:cs typeface="+mn-cs"/>
              </a:rPr>
              <a:t>de clubkassen raken leeg, er is een nijpend tekort aan vrijwilligers en groeiende bureaucratie belemmert het bestuur. Door een stapeling van problemen vrezen talloze bestuurders van amateurverenigingen voor het voortbestaan van hun sportclub.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31" name="Afbeelding 1">
            <a:extLst>
              <a:ext uri="{FF2B5EF4-FFF2-40B4-BE49-F238E27FC236}">
                <a16:creationId xmlns:a16="http://schemas.microsoft.com/office/drawing/2014/main" id="{79E065AA-2E28-C566-73DC-3BA887456C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4977" y="333440"/>
            <a:ext cx="3549650" cy="23685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a:extLst>
              <a:ext uri="{FF2B5EF4-FFF2-40B4-BE49-F238E27FC236}">
                <a16:creationId xmlns:a16="http://schemas.microsoft.com/office/drawing/2014/main" id="{4A9FBBCF-46D7-9132-72E9-9A37539C075D}"/>
              </a:ext>
            </a:extLst>
          </p:cNvPr>
          <p:cNvSpPr>
            <a:spLocks noChangeArrowheads="1"/>
          </p:cNvSpPr>
          <p:nvPr/>
        </p:nvSpPr>
        <p:spPr bwMode="auto">
          <a:xfrm>
            <a:off x="0" y="2923545"/>
            <a:ext cx="29527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t>
            </a:r>
            <a:endParaRPr kumimoji="0" lang="nl-NL" alt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13626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677572F-D6FE-78BA-98E7-61E24A4CBD3E}"/>
              </a:ext>
            </a:extLst>
          </p:cNvPr>
          <p:cNvSpPr txBox="1"/>
          <p:nvPr/>
        </p:nvSpPr>
        <p:spPr>
          <a:xfrm>
            <a:off x="2057400" y="1439715"/>
            <a:ext cx="8891752" cy="399090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1800"/>
              </a:spcAft>
              <a:buClrTx/>
              <a:buSzTx/>
              <a:buFontTx/>
              <a:buNone/>
              <a:tabLst/>
              <a:defRPr/>
            </a:pPr>
            <a:r>
              <a:rPr kumimoji="0" lang="nl-NL" sz="2800" b="1" i="0" u="none" strike="noStrike" kern="1800" cap="all" spc="0" normalizeH="0" baseline="0" noProof="0" dirty="0">
                <a:ln>
                  <a:noFill/>
                </a:ln>
                <a:solidFill>
                  <a:schemeClr val="accent1"/>
                </a:solidFill>
                <a:effectLst/>
                <a:uLnTx/>
                <a:uFillTx/>
                <a:latin typeface="Verdana" panose="020B0604030504040204" pitchFamily="34" charset="0"/>
                <a:ea typeface="Times New Roman" panose="02020603050405020304" pitchFamily="18" charset="0"/>
                <a:cs typeface="Times New Roman" panose="02020603050405020304" pitchFamily="18" charset="0"/>
              </a:rPr>
              <a:t>ONVOLTALLIG OF GEEN BESTUUR?</a:t>
            </a:r>
            <a:endParaRPr kumimoji="0" lang="nl-NL" sz="28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900"/>
              </a:spcAft>
              <a:buClrTx/>
              <a:buSzTx/>
              <a:buFontTx/>
              <a:buNone/>
              <a:tabLst/>
              <a:defRPr/>
            </a:pPr>
            <a:r>
              <a:rPr kumimoji="0" lang="nl-NL" sz="2800" b="0" i="1" u="none" strike="noStrike" kern="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Eén kwart van de verenigingen die is aangesloten bij de KNLTB heeft geen voltallig bestuur. Het zoeken naar opvolgers kost veel tijd en moeite en ondertussen moet de vereniging door blijven draaien. Wat geldt er als het bestuur niet volledig is, of als de situatie dreigt dat er geen bestuur meer is? In dit artikel gaan we in op de juridische kaders en wat te doen om deze situaties te voorkomen.</a:t>
            </a:r>
            <a:endParaRPr kumimoji="0" lang="nl-NL" sz="28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4875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EDC7202-C6B4-6925-0881-14109C1A8588}"/>
              </a:ext>
            </a:extLst>
          </p:cNvPr>
          <p:cNvPicPr>
            <a:picLocks noChangeAspect="1"/>
          </p:cNvPicPr>
          <p:nvPr/>
        </p:nvPicPr>
        <p:blipFill>
          <a:blip r:embed="rId2"/>
          <a:stretch>
            <a:fillRect/>
          </a:stretch>
        </p:blipFill>
        <p:spPr>
          <a:xfrm>
            <a:off x="3022887" y="0"/>
            <a:ext cx="6146225" cy="6858000"/>
          </a:xfrm>
          <a:prstGeom prst="rect">
            <a:avLst/>
          </a:prstGeom>
        </p:spPr>
      </p:pic>
    </p:spTree>
    <p:extLst>
      <p:ext uri="{BB962C8B-B14F-4D97-AF65-F5344CB8AC3E}">
        <p14:creationId xmlns:p14="http://schemas.microsoft.com/office/powerpoint/2010/main" val="3098035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45AA61B-06BA-47AF-1A95-291E846D6969}"/>
              </a:ext>
            </a:extLst>
          </p:cNvPr>
          <p:cNvSpPr txBox="1"/>
          <p:nvPr/>
        </p:nvSpPr>
        <p:spPr>
          <a:xfrm>
            <a:off x="1780674" y="1058779"/>
            <a:ext cx="7365732" cy="378526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375"/>
              </a:spcAft>
              <a:buClrTx/>
              <a:buSzTx/>
              <a:buFontTx/>
              <a:buNone/>
              <a:tabLst/>
              <a:defRPr/>
            </a:pPr>
            <a:r>
              <a:rPr kumimoji="0" lang="nl-NL" sz="2400" b="1" i="0" u="none" strike="noStrike" kern="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Sportvisserij Nederland</a:t>
            </a:r>
            <a:endParaRPr kumimoji="0" lang="nl-NL" sz="24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375"/>
              </a:spcAft>
              <a:buClrTx/>
              <a:buSzTx/>
              <a:buFontTx/>
              <a:buNone/>
              <a:tabLst/>
              <a:defRPr/>
            </a:pPr>
            <a:r>
              <a:rPr kumimoji="0" lang="nl-NL" sz="2400" b="0" i="0" u="none" strike="noStrike" kern="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𝗩𝗜𝗦𝗽𝗮𝘀 𝟮𝟬𝟮𝟯: 𝟮,𝟱% 𝗴𝗿𝗼𝗲𝗶</a:t>
            </a:r>
            <a:endParaRPr kumimoji="0" lang="nl-NL" sz="24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375"/>
              </a:spcAft>
              <a:buClrTx/>
              <a:buSzTx/>
              <a:buFontTx/>
              <a:buNone/>
              <a:tabLst/>
              <a:defRPr/>
            </a:pPr>
            <a:r>
              <a:rPr kumimoji="0" lang="nl-NL" sz="2400" b="0" i="0" u="none" strike="noStrike" kern="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nl-NL" sz="24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4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Waar het aantal sportvissers sinds de introductie van de </a:t>
            </a:r>
            <a:r>
              <a:rPr kumimoji="0" lang="nl-NL" sz="2400" b="0" i="0" u="none" strike="noStrike" kern="100" cap="none" spc="0" normalizeH="0" baseline="0" noProof="0" dirty="0" err="1">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VISpas</a:t>
            </a:r>
            <a:r>
              <a:rPr kumimoji="0" lang="nl-NL" sz="24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 in 2007 jaarlijks stijgt, neemt het aantal hengelsportverenigingen in Nederland ieder jaar af. Zo verdwenen er het afgelopen jaar zeventien verenigingen (tegenover elf in 2022). Daarbij zijn er regionaal grote verschillen zichtbaar.</a:t>
            </a:r>
          </a:p>
        </p:txBody>
      </p:sp>
    </p:spTree>
    <p:extLst>
      <p:ext uri="{BB962C8B-B14F-4D97-AF65-F5344CB8AC3E}">
        <p14:creationId xmlns:p14="http://schemas.microsoft.com/office/powerpoint/2010/main" val="1658147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4365DD3F-3A19-D9BE-387E-165474196B5D}"/>
              </a:ext>
            </a:extLst>
          </p:cNvPr>
          <p:cNvSpPr txBox="1"/>
          <p:nvPr/>
        </p:nvSpPr>
        <p:spPr>
          <a:xfrm>
            <a:off x="4740031" y="2314005"/>
            <a:ext cx="5435599" cy="3863558"/>
          </a:xfrm>
          <a:prstGeom prst="rect">
            <a:avLst/>
          </a:prstGeom>
          <a:noFill/>
        </p:spPr>
        <p:txBody>
          <a:bodyPr wrap="square" rtlCol="0">
            <a:spAutoFit/>
          </a:bodyPr>
          <a:lstStyle/>
          <a:p>
            <a:pPr>
              <a:lnSpc>
                <a:spcPct val="107000"/>
              </a:lnSpc>
              <a:spcAft>
                <a:spcPts val="800"/>
              </a:spcAft>
            </a:pPr>
            <a:r>
              <a:rPr lang="nl-NL" sz="1800" b="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Hierbij een overzicht van de opgeheven verenigingen in de afgelopen jaren in Friesland:</a:t>
            </a:r>
          </a:p>
          <a:p>
            <a:pPr>
              <a:lnSpc>
                <a:spcPct val="107000"/>
              </a:lnSpc>
              <a:spcAft>
                <a:spcPts val="800"/>
              </a:spcAft>
            </a:pPr>
            <a:r>
              <a:rPr lang="nl-NL" sz="18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1-1-2014            HSV De Grote Veenpolder</a:t>
            </a:r>
          </a:p>
          <a:p>
            <a:pPr>
              <a:lnSpc>
                <a:spcPct val="107000"/>
              </a:lnSpc>
              <a:spcAft>
                <a:spcPts val="800"/>
              </a:spcAft>
            </a:pPr>
            <a:r>
              <a:rPr lang="nl-NL" sz="18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1-1-2018            HSV </a:t>
            </a:r>
            <a:r>
              <a:rPr lang="nl-NL" sz="1800" kern="100"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Utingeradeel</a:t>
            </a:r>
            <a:r>
              <a:rPr lang="nl-NL" sz="18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Akkrum</a:t>
            </a:r>
          </a:p>
          <a:p>
            <a:pPr>
              <a:lnSpc>
                <a:spcPct val="107000"/>
              </a:lnSpc>
              <a:spcAft>
                <a:spcPts val="800"/>
              </a:spcAft>
            </a:pPr>
            <a:r>
              <a:rPr lang="nl-NL" sz="18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1-1-2020            HSV De Kleine Dobber   Oosterwolde</a:t>
            </a:r>
          </a:p>
          <a:p>
            <a:pPr>
              <a:lnSpc>
                <a:spcPct val="107000"/>
              </a:lnSpc>
              <a:spcAft>
                <a:spcPts val="800"/>
              </a:spcAft>
            </a:pPr>
            <a:r>
              <a:rPr lang="nl-NL" sz="18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1-1-2021            HSV De Voorn                    Harlingen</a:t>
            </a:r>
          </a:p>
          <a:p>
            <a:pPr>
              <a:lnSpc>
                <a:spcPct val="107000"/>
              </a:lnSpc>
              <a:spcAft>
                <a:spcPts val="800"/>
              </a:spcAft>
            </a:pPr>
            <a:r>
              <a:rPr lang="nl-NL" sz="18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1-1-2022            HSV Opsterland                Gorredijk</a:t>
            </a:r>
          </a:p>
          <a:p>
            <a:pPr>
              <a:lnSpc>
                <a:spcPct val="107000"/>
              </a:lnSpc>
              <a:spcAft>
                <a:spcPts val="800"/>
              </a:spcAft>
            </a:pPr>
            <a:r>
              <a:rPr lang="nl-NL" sz="18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1-1-2023            HSV De </a:t>
            </a:r>
            <a:r>
              <a:rPr lang="nl-NL" sz="1800" kern="100"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Roodvin</a:t>
            </a:r>
            <a:r>
              <a:rPr lang="nl-NL" sz="18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Jubbega</a:t>
            </a:r>
          </a:p>
          <a:p>
            <a:pPr>
              <a:lnSpc>
                <a:spcPct val="107000"/>
              </a:lnSpc>
              <a:spcAft>
                <a:spcPts val="800"/>
              </a:spcAft>
            </a:pPr>
            <a:r>
              <a:rPr lang="nl-NL" sz="18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1-1-2024            HSV ’t Baarsje                    Harlingen</a:t>
            </a:r>
          </a:p>
        </p:txBody>
      </p:sp>
      <p:pic>
        <p:nvPicPr>
          <p:cNvPr id="4" name="Afbeelding 3" descr="Afbeelding met clipart, Lettertype, Graphics, grafische vormgeving&#10;&#10;Automatisch gegenereerde beschrijving">
            <a:extLst>
              <a:ext uri="{FF2B5EF4-FFF2-40B4-BE49-F238E27FC236}">
                <a16:creationId xmlns:a16="http://schemas.microsoft.com/office/drawing/2014/main" id="{C8D76974-A95A-D820-901B-C5A997B0F8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011" y="485690"/>
            <a:ext cx="3988109" cy="2072871"/>
          </a:xfrm>
          <a:prstGeom prst="rect">
            <a:avLst/>
          </a:prstGeom>
        </p:spPr>
      </p:pic>
    </p:spTree>
    <p:extLst>
      <p:ext uri="{BB962C8B-B14F-4D97-AF65-F5344CB8AC3E}">
        <p14:creationId xmlns:p14="http://schemas.microsoft.com/office/powerpoint/2010/main" val="2365899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F14BE7B-3F1C-B6C5-AF26-45801F57C42F}"/>
              </a:ext>
            </a:extLst>
          </p:cNvPr>
          <p:cNvSpPr txBox="1"/>
          <p:nvPr/>
        </p:nvSpPr>
        <p:spPr>
          <a:xfrm>
            <a:off x="2164705" y="978788"/>
            <a:ext cx="9008533" cy="3830921"/>
          </a:xfrm>
          <a:prstGeom prst="rect">
            <a:avLst/>
          </a:prstGeom>
          <a:noFill/>
        </p:spPr>
        <p:txBody>
          <a:bodyPr wrap="square">
            <a:spAutoFit/>
          </a:bodyPr>
          <a:lstStyle/>
          <a:p>
            <a:pPr>
              <a:lnSpc>
                <a:spcPct val="107000"/>
              </a:lnSpc>
              <a:spcAft>
                <a:spcPts val="800"/>
              </a:spcAft>
            </a:pPr>
            <a:r>
              <a:rPr lang="nl-NL" sz="4400" b="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Hoe moet het verder met ons:</a:t>
            </a:r>
          </a:p>
          <a:p>
            <a:pPr>
              <a:lnSpc>
                <a:spcPct val="107000"/>
              </a:lnSpc>
              <a:spcAft>
                <a:spcPts val="800"/>
              </a:spcAft>
            </a:pPr>
            <a:endParaRPr lang="nl-NL" sz="4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32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Als we niks doen dan zullen er in de komende jaren nog meer hengelsportverenigingen verdwijnen. Dat is zonde. Want daarmee verdwijnt ook een lange historie.</a:t>
            </a:r>
          </a:p>
        </p:txBody>
      </p:sp>
    </p:spTree>
    <p:extLst>
      <p:ext uri="{BB962C8B-B14F-4D97-AF65-F5344CB8AC3E}">
        <p14:creationId xmlns:p14="http://schemas.microsoft.com/office/powerpoint/2010/main" val="1593803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C733C1F-0340-5A21-DE66-18C99622B0F7}"/>
              </a:ext>
            </a:extLst>
          </p:cNvPr>
          <p:cNvSpPr txBox="1"/>
          <p:nvPr/>
        </p:nvSpPr>
        <p:spPr>
          <a:xfrm>
            <a:off x="1594944" y="1158766"/>
            <a:ext cx="9002111" cy="4324261"/>
          </a:xfrm>
          <a:prstGeom prst="rect">
            <a:avLst/>
          </a:prstGeom>
          <a:noFill/>
        </p:spPr>
        <p:txBody>
          <a:bodyPr wrap="square">
            <a:spAutoFit/>
          </a:bodyPr>
          <a:lstStyle/>
          <a:p>
            <a:pPr lvl="0"/>
            <a:r>
              <a:rPr lang="nl-NL" sz="2400" b="1"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Waarom is het belangrijk dat er  hengelsportverenigingen zijn:</a:t>
            </a:r>
          </a:p>
          <a:p>
            <a:pPr lvl="0"/>
            <a:r>
              <a:rPr lang="nl-NL" sz="2400"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t>
            </a:r>
            <a:r>
              <a:rPr lang="nl-NL"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Het aantal vispashouders stijgt.</a:t>
            </a:r>
          </a:p>
          <a:p>
            <a:pPr marL="342900" lvl="0" indent="-342900">
              <a:buFont typeface="Calibri" panose="020F0502020204030204" pitchFamily="34" charset="0"/>
              <a:buChar char="-"/>
            </a:pPr>
            <a:r>
              <a:rPr lang="nl-NL"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De maatschappelijke weerstand tegen hengelsport neemt toe. </a:t>
            </a:r>
          </a:p>
          <a:p>
            <a:pPr lvl="0"/>
            <a:r>
              <a:rPr lang="nl-NL"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Het is daarom nodig dat HSV-en laten zien dat vissers respect </a:t>
            </a:r>
          </a:p>
          <a:p>
            <a:pPr lvl="0"/>
            <a:r>
              <a:rPr lang="nl-NL"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hebben voor al wat leeft.</a:t>
            </a:r>
          </a:p>
          <a:p>
            <a:pPr marL="342900" lvl="0" indent="-342900">
              <a:buFont typeface="Calibri" panose="020F0502020204030204" pitchFamily="34" charset="0"/>
              <a:buChar char="-"/>
            </a:pPr>
            <a:r>
              <a:rPr lang="nl-NL"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Het leren van weidelijk vissen aan kinderen is van belang.</a:t>
            </a:r>
          </a:p>
          <a:p>
            <a:pPr marL="342900" lvl="0" indent="-342900">
              <a:buFont typeface="Calibri" panose="020F0502020204030204" pitchFamily="34" charset="0"/>
              <a:buChar char="-"/>
            </a:pPr>
            <a:r>
              <a:rPr lang="nl-NL"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Er is behoefte aan voorzieningen. Bij oeverwerkzaamheden bijvoorbeeld moet de HSV opkomen voor de belangen van de visser en zorgen dat het water bereikbaar is.</a:t>
            </a:r>
          </a:p>
          <a:p>
            <a:pPr marL="342900" lvl="0" indent="-342900">
              <a:buFont typeface="Calibri" panose="020F0502020204030204" pitchFamily="34" charset="0"/>
              <a:buChar char="-"/>
            </a:pPr>
            <a:r>
              <a:rPr lang="nl-NL" sz="2400"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Wedstrijden, evenementen en sociale contacten blijven leuk en dus belangrijk.</a:t>
            </a:r>
            <a:endParaRPr lang="nl-NL"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nl-NL" sz="11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21843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9ADAC26-867B-B4B3-3829-77981B7ACB52}"/>
              </a:ext>
            </a:extLst>
          </p:cNvPr>
          <p:cNvSpPr txBox="1"/>
          <p:nvPr/>
        </p:nvSpPr>
        <p:spPr>
          <a:xfrm>
            <a:off x="846667" y="533402"/>
            <a:ext cx="8297333" cy="2819939"/>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Doen we wel de goede dingen?</a:t>
            </a:r>
            <a:endParaRPr kumimoji="0" lang="nl-NL" sz="16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De HSV houdt zich bezig met:</a:t>
            </a:r>
            <a:endParaRPr kumimoji="0" lang="nl-NL" sz="16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Jeugdvisevenementen</a:t>
            </a:r>
            <a:endParaRPr kumimoji="0" lang="nl-NL" sz="16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Onderhoud voorzieningen</a:t>
            </a:r>
            <a:endParaRPr kumimoji="0" lang="nl-NL" sz="16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Doelgroep vissen</a:t>
            </a:r>
            <a:endParaRPr kumimoji="0" lang="nl-NL" sz="16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Wedstrijden organiseren</a:t>
            </a:r>
            <a:endParaRPr kumimoji="0" lang="nl-NL" sz="16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Aanspreekpunt in de regio</a:t>
            </a:r>
            <a:endParaRPr kumimoji="0" lang="nl-NL" sz="16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Calibri" panose="020F0502020204030204" pitchFamily="34" charset="0"/>
              <a:buChar char="-"/>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Voorlichting</a:t>
            </a:r>
            <a:endParaRPr kumimoji="0" lang="nl-NL" sz="16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Tekstvak 9">
            <a:extLst>
              <a:ext uri="{FF2B5EF4-FFF2-40B4-BE49-F238E27FC236}">
                <a16:creationId xmlns:a16="http://schemas.microsoft.com/office/drawing/2014/main" id="{20C504CA-BAB5-547D-8E85-07E983E1109C}"/>
              </a:ext>
            </a:extLst>
          </p:cNvPr>
          <p:cNvSpPr txBox="1"/>
          <p:nvPr/>
        </p:nvSpPr>
        <p:spPr>
          <a:xfrm>
            <a:off x="846669" y="3640667"/>
            <a:ext cx="4919132" cy="117346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Er is minder animo voor:</a:t>
            </a:r>
            <a:endParaRPr kumimoji="0" lang="nl-NL" sz="18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 sociale visactiviteiten </a:t>
            </a:r>
            <a:endParaRPr kumimoji="0" lang="nl-NL" sz="18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wedstrijdvissen.</a:t>
            </a:r>
            <a:endParaRPr kumimoji="0" lang="nl-NL" sz="18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D4AD0E8F-3F25-4F66-8608-5B23E72CE056" descr="IMG_1707.jpg">
            <a:extLst>
              <a:ext uri="{FF2B5EF4-FFF2-40B4-BE49-F238E27FC236}">
                <a16:creationId xmlns:a16="http://schemas.microsoft.com/office/drawing/2014/main" id="{853BA8CC-3E06-E79C-A332-AF2853460A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8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689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Gratis foto achter mening van een persoon die in de vroege ochtend bij een meer in wiltshire, uk vissen">
            <a:extLst>
              <a:ext uri="{FF2B5EF4-FFF2-40B4-BE49-F238E27FC236}">
                <a16:creationId xmlns:a16="http://schemas.microsoft.com/office/drawing/2014/main" id="{780D5D69-8E29-3A78-3E91-D148218428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5860" y="2972739"/>
            <a:ext cx="9050866" cy="3828913"/>
          </a:xfrm>
          <a:prstGeom prst="rect">
            <a:avLst/>
          </a:prstGeom>
          <a:noFill/>
          <a:ln>
            <a:noFill/>
          </a:ln>
        </p:spPr>
      </p:pic>
      <p:sp>
        <p:nvSpPr>
          <p:cNvPr id="4" name="Tekstvak 3">
            <a:extLst>
              <a:ext uri="{FF2B5EF4-FFF2-40B4-BE49-F238E27FC236}">
                <a16:creationId xmlns:a16="http://schemas.microsoft.com/office/drawing/2014/main" id="{62F72F52-5449-6BD0-7C02-C87BF9A71D9F}"/>
              </a:ext>
            </a:extLst>
          </p:cNvPr>
          <p:cNvSpPr txBox="1"/>
          <p:nvPr/>
        </p:nvSpPr>
        <p:spPr>
          <a:xfrm>
            <a:off x="1174238" y="110417"/>
            <a:ext cx="9050866"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chemeClr val="accent1"/>
                </a:solidFill>
                <a:effectLst/>
                <a:uLnTx/>
                <a:uFillTx/>
                <a:latin typeface="Calibri" panose="020F0502020204030204"/>
                <a:ea typeface="+mn-ea"/>
                <a:cs typeface="+mn-cs"/>
              </a:rPr>
              <a:t>Onderzoeksgegevens Sportvisserij Nederland: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schemeClr val="accent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chemeClr val="accent1"/>
                </a:solidFill>
                <a:effectLst/>
                <a:uLnTx/>
                <a:uFillTx/>
                <a:latin typeface="Calibri" panose="020F0502020204030204"/>
                <a:ea typeface="+mn-ea"/>
                <a:cs typeface="+mn-cs"/>
              </a:rPr>
              <a:t> Wat wil de sportvisser van de hengelsportvereniging: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chemeClr val="accent1"/>
                </a:solidFill>
                <a:effectLst/>
                <a:uLnTx/>
                <a:uFillTx/>
                <a:latin typeface="Calibri" panose="020F0502020204030204"/>
                <a:ea typeface="+mn-ea"/>
                <a:cs typeface="+mn-cs"/>
              </a:rPr>
              <a:t>-	Uitgifte van vispassen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chemeClr val="accent1"/>
                </a:solidFill>
                <a:effectLst/>
                <a:uLnTx/>
                <a:uFillTx/>
                <a:latin typeface="Calibri" panose="020F0502020204030204"/>
                <a:ea typeface="+mn-ea"/>
                <a:cs typeface="+mn-cs"/>
              </a:rPr>
              <a:t>-	Zorg voor goede visstand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chemeClr val="accent1"/>
                </a:solidFill>
                <a:effectLst/>
                <a:uLnTx/>
                <a:uFillTx/>
                <a:latin typeface="Calibri" panose="020F0502020204030204"/>
                <a:ea typeface="+mn-ea"/>
                <a:cs typeface="+mn-cs"/>
              </a:rPr>
              <a:t>-	Beschikbaar stellen viswater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chemeClr val="accent1"/>
                </a:solidFill>
                <a:effectLst/>
                <a:uLnTx/>
                <a:uFillTx/>
                <a:latin typeface="Calibri" panose="020F0502020204030204"/>
                <a:ea typeface="+mn-ea"/>
                <a:cs typeface="+mn-cs"/>
              </a:rPr>
              <a:t>-	Bereikbaarheid van viswater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chemeClr val="accent1"/>
                </a:solidFill>
                <a:effectLst/>
                <a:uLnTx/>
                <a:uFillTx/>
                <a:latin typeface="Calibri" panose="020F0502020204030204"/>
                <a:ea typeface="+mn-ea"/>
                <a:cs typeface="+mn-cs"/>
              </a:rPr>
              <a:t>-	8 %  is geïnteresseerd in sociale activiteiten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chemeClr val="accent1"/>
                </a:solidFill>
                <a:effectLst/>
                <a:uLnTx/>
                <a:uFillTx/>
                <a:latin typeface="Calibri" panose="020F0502020204030204"/>
                <a:ea typeface="+mn-ea"/>
                <a:cs typeface="+mn-cs"/>
              </a:rPr>
              <a:t>-	Onder de jeugd is dat 33 %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chemeClr val="accent1"/>
                </a:solidFill>
                <a:effectLst/>
                <a:uLnTx/>
                <a:uFillTx/>
                <a:latin typeface="Calibri" panose="020F0502020204030204"/>
                <a:ea typeface="+mn-ea"/>
                <a:cs typeface="+mn-cs"/>
              </a:rPr>
              <a:t>-	In 2017  doet 14 % aan een vorm van wedstrijdvissen. In 2022  is dat 7 % </a:t>
            </a:r>
          </a:p>
        </p:txBody>
      </p:sp>
    </p:spTree>
    <p:extLst>
      <p:ext uri="{BB962C8B-B14F-4D97-AF65-F5344CB8AC3E}">
        <p14:creationId xmlns:p14="http://schemas.microsoft.com/office/powerpoint/2010/main" val="1747751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F24D5A3-9ADD-F00F-4DF4-369F1B3717D9}"/>
              </a:ext>
            </a:extLst>
          </p:cNvPr>
          <p:cNvSpPr txBox="1"/>
          <p:nvPr/>
        </p:nvSpPr>
        <p:spPr>
          <a:xfrm>
            <a:off x="379090" y="675409"/>
            <a:ext cx="5392882" cy="490204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Dit is het voorstel:</a:t>
            </a:r>
          </a:p>
          <a:p>
            <a:pPr marL="0" marR="0" lvl="0" indent="0" algn="l" defTabSz="914400" rtl="0" eaLnBrk="1" fontAlgn="auto" latinLnBrk="0" hangingPunct="1">
              <a:lnSpc>
                <a:spcPct val="107000"/>
              </a:lnSpc>
              <a:spcBef>
                <a:spcPts val="0"/>
              </a:spcBef>
              <a:spcAft>
                <a:spcPts val="800"/>
              </a:spcAft>
              <a:buClrTx/>
              <a:buSzTx/>
              <a:buFontTx/>
              <a:buNone/>
              <a:tabLst/>
              <a:defRPr/>
            </a:pPr>
            <a:r>
              <a:rPr lang="nl-NL" b="1"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Voorkomen dat er nog meer HSV-en verdwijnen.</a:t>
            </a:r>
            <a:endParaRPr kumimoji="0" lang="nl-NL" sz="11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lang="nl-NL" b="1"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Meerdere </a:t>
            </a: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verenigingen onder 1 bestuur.</a:t>
            </a:r>
            <a:endParaRPr kumimoji="0" lang="nl-NL" sz="18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Calibri" panose="020F0502020204030204" pitchFamily="34" charset="0"/>
              <a:buChar char="-"/>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(koepel) bestuursleden ontvangen een vrijwilligersvergoeding.</a:t>
            </a:r>
            <a:endParaRPr kumimoji="0" lang="nl-NL" sz="18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Voordelen : </a:t>
            </a:r>
            <a:endParaRPr kumimoji="0" lang="nl-NL" sz="18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besturen wordt aantrekkelijker en is niet vrijblijvend.</a:t>
            </a:r>
            <a:endParaRPr kumimoji="0" lang="nl-NL" sz="18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Bestuur van een grote vereniging heeft meer invloed.</a:t>
            </a: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De basistaken van de HSV zijn gewaarborgd</a:t>
            </a:r>
          </a:p>
          <a:p>
            <a:pPr marL="800100" marR="0" lvl="1"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Uitgifte vispassen</a:t>
            </a:r>
          </a:p>
          <a:p>
            <a:pPr marL="800100" marR="0" lvl="1"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Financieel beheer</a:t>
            </a:r>
            <a:endParaRPr kumimoji="0" lang="nl-NL" sz="18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nl-NL" sz="18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1"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De huidige HSV-en blijven bestaan onder de koepel. </a:t>
            </a:r>
            <a:endParaRPr kumimoji="0" lang="nl-NL" sz="18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descr="Foto bouwers handdruk overeenkomst met het concept van het projectbedrijfsmenselijke wazige achtergrond">
            <a:extLst>
              <a:ext uri="{FF2B5EF4-FFF2-40B4-BE49-F238E27FC236}">
                <a16:creationId xmlns:a16="http://schemas.microsoft.com/office/drawing/2014/main" id="{EBE8F61A-36CE-D9DE-6DED-FF2777A4CE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75409"/>
            <a:ext cx="6019800" cy="6005946"/>
          </a:xfrm>
          <a:prstGeom prst="rect">
            <a:avLst/>
          </a:prstGeom>
          <a:noFill/>
          <a:ln>
            <a:noFill/>
          </a:ln>
        </p:spPr>
      </p:pic>
    </p:spTree>
    <p:extLst>
      <p:ext uri="{BB962C8B-B14F-4D97-AF65-F5344CB8AC3E}">
        <p14:creationId xmlns:p14="http://schemas.microsoft.com/office/powerpoint/2010/main" val="240195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a:stretch/>
        </p:blipFill>
        <p:spPr>
          <a:xfrm>
            <a:off x="6512893" y="0"/>
            <a:ext cx="5679107" cy="6858000"/>
          </a:xfrm>
        </p:spPr>
      </p:pic>
      <p:sp>
        <p:nvSpPr>
          <p:cNvPr id="5" name="Titel 4"/>
          <p:cNvSpPr>
            <a:spLocks noGrp="1"/>
          </p:cNvSpPr>
          <p:nvPr>
            <p:ph type="title"/>
          </p:nvPr>
        </p:nvSpPr>
        <p:spPr>
          <a:xfrm>
            <a:off x="531340" y="228027"/>
            <a:ext cx="6203289" cy="496565"/>
          </a:xfrm>
        </p:spPr>
        <p:txBody>
          <a:bodyPr/>
          <a:lstStyle/>
          <a:p>
            <a:r>
              <a:rPr lang="nl-NL" dirty="0"/>
              <a:t>  1. Opening</a:t>
            </a:r>
          </a:p>
        </p:txBody>
      </p:sp>
      <p:sp>
        <p:nvSpPr>
          <p:cNvPr id="148" name="Tijdelijke aanduiding voor dianummer 147"/>
          <p:cNvSpPr>
            <a:spLocks noGrp="1"/>
          </p:cNvSpPr>
          <p:nvPr>
            <p:ph type="sldNum" sz="quarter" idx="12"/>
          </p:nvPr>
        </p:nvSpPr>
        <p:spPr/>
        <p:txBody>
          <a:bodyPr/>
          <a:lstStyle/>
          <a:p>
            <a:fld id="{2D5FBA41-AFD5-4B00-AC98-55F0A9A32C4E}" type="slidenum">
              <a:rPr lang="nl-NL" smtClean="0"/>
              <a:pPr/>
              <a:t>2</a:t>
            </a:fld>
            <a:endParaRPr lang="nl-NL" dirty="0"/>
          </a:p>
        </p:txBody>
      </p:sp>
      <p:sp>
        <p:nvSpPr>
          <p:cNvPr id="10" name="Tijdelijke aanduiding voor tekst 9"/>
          <p:cNvSpPr>
            <a:spLocks noGrp="1"/>
          </p:cNvSpPr>
          <p:nvPr>
            <p:ph type="body" sz="quarter" idx="14"/>
          </p:nvPr>
        </p:nvSpPr>
        <p:spPr>
          <a:xfrm>
            <a:off x="580767" y="1511300"/>
            <a:ext cx="5515234" cy="4343400"/>
          </a:xfrm>
        </p:spPr>
        <p:txBody>
          <a:bodyPr/>
          <a:lstStyle/>
          <a:p>
            <a:pPr lvl="5" algn="ctr">
              <a:lnSpc>
                <a:spcPct val="150000"/>
              </a:lnSpc>
              <a:spcBef>
                <a:spcPct val="0"/>
              </a:spcBef>
            </a:pPr>
            <a:br>
              <a:rPr lang="nl-NL" dirty="0"/>
            </a:br>
            <a:r>
              <a:rPr lang="nl-NL" altLang="nl-NL" sz="2400" b="1" dirty="0">
                <a:solidFill>
                  <a:schemeClr val="accent1"/>
                </a:solidFill>
              </a:rPr>
              <a:t>Hartelijk welkom </a:t>
            </a:r>
          </a:p>
          <a:p>
            <a:pPr lvl="5" algn="ctr">
              <a:lnSpc>
                <a:spcPct val="150000"/>
              </a:lnSpc>
              <a:spcBef>
                <a:spcPct val="0"/>
              </a:spcBef>
            </a:pPr>
            <a:br>
              <a:rPr lang="nl-NL" dirty="0"/>
            </a:br>
            <a:r>
              <a:rPr lang="nl-NL" dirty="0"/>
              <a:t> </a:t>
            </a:r>
          </a:p>
        </p:txBody>
      </p:sp>
    </p:spTree>
    <p:extLst>
      <p:ext uri="{BB962C8B-B14F-4D97-AF65-F5344CB8AC3E}">
        <p14:creationId xmlns:p14="http://schemas.microsoft.com/office/powerpoint/2010/main" val="204002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8C0C2E-2AEA-84E0-7019-1676B7295AE3}"/>
              </a:ext>
            </a:extLst>
          </p:cNvPr>
          <p:cNvSpPr txBox="1"/>
          <p:nvPr/>
        </p:nvSpPr>
        <p:spPr>
          <a:xfrm>
            <a:off x="1392767" y="169334"/>
            <a:ext cx="9406466" cy="2893100"/>
          </a:xfrm>
          <a:prstGeom prst="rect">
            <a:avLst/>
          </a:prstGeom>
          <a:noFill/>
        </p:spPr>
        <p:txBody>
          <a:bodyPr wrap="square" rtlCol="0">
            <a:spAutoFit/>
          </a:bodyPr>
          <a:lstStyle/>
          <a:p>
            <a:r>
              <a:rPr lang="nl-NL" sz="4000" dirty="0">
                <a:solidFill>
                  <a:schemeClr val="accent1"/>
                </a:solidFill>
              </a:rPr>
              <a:t>Let op !!!</a:t>
            </a:r>
          </a:p>
          <a:p>
            <a:r>
              <a:rPr lang="nl-NL" sz="4000" dirty="0">
                <a:solidFill>
                  <a:schemeClr val="accent1"/>
                </a:solidFill>
              </a:rPr>
              <a:t>Ook  grote vereniging is kwetsbaar.</a:t>
            </a:r>
          </a:p>
          <a:p>
            <a:endParaRPr lang="nl-NL" dirty="0">
              <a:solidFill>
                <a:schemeClr val="accent1"/>
              </a:solidFill>
            </a:endParaRPr>
          </a:p>
          <a:p>
            <a:pPr marL="285750" indent="-285750">
              <a:buFontTx/>
              <a:buChar char="-"/>
            </a:pPr>
            <a:r>
              <a:rPr lang="nl-NL" sz="2800" dirty="0">
                <a:solidFill>
                  <a:schemeClr val="accent1"/>
                </a:solidFill>
              </a:rPr>
              <a:t>Veel leden en een groot gebied betekent veel omzet meer taken en verantwoordelijkheid.</a:t>
            </a:r>
          </a:p>
          <a:p>
            <a:r>
              <a:rPr lang="nl-NL" sz="2800" dirty="0">
                <a:solidFill>
                  <a:schemeClr val="accent1"/>
                </a:solidFill>
              </a:rPr>
              <a:t>      ………..Dan kan je het maar beter goed regelen.</a:t>
            </a:r>
          </a:p>
        </p:txBody>
      </p:sp>
      <p:pic>
        <p:nvPicPr>
          <p:cNvPr id="4098" name="Picture 2" descr="houten bureaulijst met stapel bedrijfsgrafiek rapport document dossier, geld, calculator, kop koffie, glazen, potlood en financieel grafiekrapport. - euros stockfoto's en -beelden">
            <a:extLst>
              <a:ext uri="{FF2B5EF4-FFF2-40B4-BE49-F238E27FC236}">
                <a16:creationId xmlns:a16="http://schemas.microsoft.com/office/drawing/2014/main" id="{29190FE7-C204-8458-0CFD-1E97009A4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2634338" y="3062434"/>
            <a:ext cx="6201140" cy="3566668"/>
          </a:xfrm>
          <a:prstGeom prst="rect">
            <a:avLst/>
          </a:prstGeom>
          <a:noFill/>
          <a:scene3d>
            <a:camera prst="orthographicFront">
              <a:rot lat="0" lon="0" rev="10799999"/>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861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9DFA375-834F-1C5E-6157-3E49E042BBEB}"/>
              </a:ext>
            </a:extLst>
          </p:cNvPr>
          <p:cNvSpPr txBox="1"/>
          <p:nvPr/>
        </p:nvSpPr>
        <p:spPr>
          <a:xfrm>
            <a:off x="897467" y="1312334"/>
            <a:ext cx="11140597" cy="2523768"/>
          </a:xfrm>
          <a:prstGeom prst="rect">
            <a:avLst/>
          </a:prstGeom>
          <a:noFill/>
        </p:spPr>
        <p:txBody>
          <a:bodyPr wrap="square" rtlCol="0">
            <a:spAutoFit/>
          </a:bodyPr>
          <a:lstStyle/>
          <a:p>
            <a:r>
              <a:rPr lang="nl-NL" sz="4000" dirty="0">
                <a:solidFill>
                  <a:schemeClr val="accent1"/>
                </a:solidFill>
              </a:rPr>
              <a:t>Hoe verder:</a:t>
            </a:r>
          </a:p>
          <a:p>
            <a:endParaRPr lang="nl-NL" dirty="0">
              <a:solidFill>
                <a:schemeClr val="accent1"/>
              </a:solidFill>
            </a:endParaRPr>
          </a:p>
          <a:p>
            <a:r>
              <a:rPr lang="nl-NL" sz="2000" dirty="0">
                <a:solidFill>
                  <a:schemeClr val="accent1"/>
                </a:solidFill>
              </a:rPr>
              <a:t>-  </a:t>
            </a:r>
            <a:r>
              <a:rPr lang="nl-NL" sz="2000" b="1" dirty="0">
                <a:solidFill>
                  <a:schemeClr val="accent1"/>
                </a:solidFill>
              </a:rPr>
              <a:t>Presentatie op regiovergaderingen.</a:t>
            </a:r>
          </a:p>
          <a:p>
            <a:pPr marL="285750" indent="-285750">
              <a:buFontTx/>
              <a:buChar char="-"/>
            </a:pPr>
            <a:r>
              <a:rPr lang="nl-NL" sz="2000" b="1" dirty="0">
                <a:solidFill>
                  <a:schemeClr val="accent1"/>
                </a:solidFill>
              </a:rPr>
              <a:t>Onderzoeken of we een pilot kunnen houden</a:t>
            </a:r>
          </a:p>
          <a:p>
            <a:pPr marL="285750" indent="-285750">
              <a:buFontTx/>
              <a:buChar char="-"/>
            </a:pPr>
            <a:r>
              <a:rPr lang="nl-NL" sz="2000" b="1" dirty="0">
                <a:solidFill>
                  <a:schemeClr val="accent1"/>
                </a:solidFill>
              </a:rPr>
              <a:t>Leden van kwetsbare verenigingen voorlopig niet onderbrengen bij aangrenzende HSV</a:t>
            </a:r>
          </a:p>
          <a:p>
            <a:pPr marL="285750" indent="-285750">
              <a:buFontTx/>
              <a:buChar char="-"/>
            </a:pPr>
            <a:r>
              <a:rPr lang="nl-NL" sz="2000" b="1" dirty="0">
                <a:solidFill>
                  <a:schemeClr val="accent1"/>
                </a:solidFill>
              </a:rPr>
              <a:t>Bij bestuurlijke veranderingen beslissen de leden. </a:t>
            </a:r>
          </a:p>
          <a:p>
            <a:pPr marL="285750" indent="-285750">
              <a:buFontTx/>
              <a:buChar char="-"/>
            </a:pPr>
            <a:endParaRPr lang="nl-NL" sz="2000" b="1" dirty="0"/>
          </a:p>
        </p:txBody>
      </p:sp>
      <p:pic>
        <p:nvPicPr>
          <p:cNvPr id="3074" name="Picture 2" descr="Audience in movie theater​​​ foto">
            <a:extLst>
              <a:ext uri="{FF2B5EF4-FFF2-40B4-BE49-F238E27FC236}">
                <a16:creationId xmlns:a16="http://schemas.microsoft.com/office/drawing/2014/main" id="{25DF97C6-F8C9-EFD7-D78D-4995F4C19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295" y="3836101"/>
            <a:ext cx="6611171" cy="2954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309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9E619C5-31C7-2116-9828-7C409988E4E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9350" y="94009"/>
            <a:ext cx="10451561" cy="5983597"/>
          </a:xfrm>
          <a:prstGeom prst="rect">
            <a:avLst/>
          </a:prstGeom>
          <a:noFill/>
          <a:ln>
            <a:noFill/>
          </a:ln>
        </p:spPr>
      </p:pic>
    </p:spTree>
    <p:extLst>
      <p:ext uri="{BB962C8B-B14F-4D97-AF65-F5344CB8AC3E}">
        <p14:creationId xmlns:p14="http://schemas.microsoft.com/office/powerpoint/2010/main" val="1648865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jdelijke aanduiding voor tekst 77"/>
          <p:cNvSpPr>
            <a:spLocks noGrp="1"/>
          </p:cNvSpPr>
          <p:nvPr>
            <p:ph type="body" sz="quarter" idx="17"/>
          </p:nvPr>
        </p:nvSpPr>
        <p:spPr/>
        <p:txBody>
          <a:bodyPr/>
          <a:lstStyle/>
          <a:p>
            <a:endParaRPr lang="nl-NL" dirty="0"/>
          </a:p>
        </p:txBody>
      </p:sp>
      <p:sp>
        <p:nvSpPr>
          <p:cNvPr id="57" name="Titel 56"/>
          <p:cNvSpPr>
            <a:spLocks noGrp="1"/>
          </p:cNvSpPr>
          <p:nvPr>
            <p:ph type="title"/>
          </p:nvPr>
        </p:nvSpPr>
        <p:spPr/>
        <p:txBody>
          <a:bodyPr/>
          <a:lstStyle/>
          <a:p>
            <a:r>
              <a:rPr lang="nl-NL" dirty="0"/>
              <a:t>Korte pauze</a:t>
            </a:r>
          </a:p>
        </p:txBody>
      </p:sp>
      <p:sp>
        <p:nvSpPr>
          <p:cNvPr id="67" name="Tijdelijke aanduiding voor tekst 3"/>
          <p:cNvSpPr txBox="1">
            <a:spLocks/>
          </p:cNvSpPr>
          <p:nvPr/>
        </p:nvSpPr>
        <p:spPr>
          <a:xfrm>
            <a:off x="545856" y="951113"/>
            <a:ext cx="11141674" cy="284560"/>
          </a:xfrm>
          <a:prstGeom prst="rect">
            <a:avLst/>
          </a:prstGeom>
        </p:spPr>
        <p:txBody>
          <a:bodyPr/>
          <a:lstStyle>
            <a:lvl1pPr marL="0" indent="0" algn="l" defTabSz="914400" rtl="0" eaLnBrk="1" latinLnBrk="0" hangingPunct="1">
              <a:lnSpc>
                <a:spcPts val="2000"/>
              </a:lnSpc>
              <a:spcBef>
                <a:spcPts val="1000"/>
              </a:spcBef>
              <a:buFont typeface="Arial" panose="020B0604020202020204" pitchFamily="34" charset="0"/>
              <a:buNone/>
              <a:defRPr sz="1600" kern="1200">
                <a:solidFill>
                  <a:schemeClr val="tx1"/>
                </a:solidFill>
                <a:latin typeface="+mn-lt"/>
                <a:ea typeface="+mn-ea"/>
                <a:cs typeface="+mn-cs"/>
              </a:defRPr>
            </a:lvl1pPr>
            <a:lvl2pPr marL="266700" indent="-266700" algn="l" defTabSz="914400" rtl="0" eaLnBrk="1" latinLnBrk="0" hangingPunct="1">
              <a:lnSpc>
                <a:spcPct val="90000"/>
              </a:lnSpc>
              <a:spcBef>
                <a:spcPts val="800"/>
              </a:spcBef>
              <a:buClr>
                <a:schemeClr val="accent1"/>
              </a:buClr>
              <a:buFont typeface="Wingdings" panose="05000000000000000000" pitchFamily="2" charset="2"/>
              <a:buChar char="§"/>
              <a:defRPr sz="1600" kern="1200">
                <a:solidFill>
                  <a:schemeClr val="tx1"/>
                </a:solidFill>
                <a:latin typeface="+mn-lt"/>
                <a:ea typeface="+mn-ea"/>
                <a:cs typeface="+mn-cs"/>
              </a:defRPr>
            </a:lvl2pPr>
            <a:lvl3pPr marL="533400" indent="-265113" algn="l" defTabSz="914400" rtl="0" eaLnBrk="1" latinLnBrk="0" hangingPunct="1">
              <a:lnSpc>
                <a:spcPct val="9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b="1" kern="1200" baseline="0">
                <a:solidFill>
                  <a:schemeClr val="accent2"/>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600" i="1" kern="1200">
                <a:solidFill>
                  <a:schemeClr val="accent2"/>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66700" indent="-266700" algn="l" defTabSz="914400" rtl="0" eaLnBrk="1" latinLnBrk="0" hangingPunct="1">
              <a:lnSpc>
                <a:spcPct val="9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7pPr>
            <a:lvl8pPr marL="533400" indent="-258763" algn="l" defTabSz="914400" rtl="0" eaLnBrk="1" latinLnBrk="0" hangingPunct="1">
              <a:lnSpc>
                <a:spcPct val="9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b="1" kern="1200">
                <a:solidFill>
                  <a:schemeClr val="accent2"/>
                </a:solidFill>
                <a:latin typeface="+mn-lt"/>
                <a:ea typeface="+mn-ea"/>
                <a:cs typeface="+mn-cs"/>
              </a:defRPr>
            </a:lvl9pPr>
          </a:lstStyle>
          <a:p>
            <a:pPr algn="r"/>
            <a:r>
              <a:rPr lang="nl-NL" sz="1800" b="1" dirty="0">
                <a:solidFill>
                  <a:schemeClr val="bg2"/>
                </a:solidFill>
              </a:rPr>
              <a:t>Tot zo!</a:t>
            </a:r>
          </a:p>
        </p:txBody>
      </p:sp>
      <p:sp>
        <p:nvSpPr>
          <p:cNvPr id="76" name="Oval 11"/>
          <p:cNvSpPr/>
          <p:nvPr/>
        </p:nvSpPr>
        <p:spPr>
          <a:xfrm>
            <a:off x="1945689" y="5781223"/>
            <a:ext cx="728550" cy="728546"/>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6"/>
          <p:cNvSpPr>
            <a:spLocks noEditPoints="1"/>
          </p:cNvSpPr>
          <p:nvPr/>
        </p:nvSpPr>
        <p:spPr bwMode="auto">
          <a:xfrm>
            <a:off x="2076777" y="5949393"/>
            <a:ext cx="466374" cy="392206"/>
          </a:xfrm>
          <a:custGeom>
            <a:avLst/>
            <a:gdLst>
              <a:gd name="T0" fmla="*/ 2781 w 3336"/>
              <a:gd name="T1" fmla="*/ 1859 h 2814"/>
              <a:gd name="T2" fmla="*/ 2793 w 3336"/>
              <a:gd name="T3" fmla="*/ 1947 h 2814"/>
              <a:gd name="T4" fmla="*/ 1638 w 3336"/>
              <a:gd name="T5" fmla="*/ 1983 h 2814"/>
              <a:gd name="T6" fmla="*/ 1568 w 3336"/>
              <a:gd name="T7" fmla="*/ 1930 h 2814"/>
              <a:gd name="T8" fmla="*/ 1602 w 3336"/>
              <a:gd name="T9" fmla="*/ 1848 h 2814"/>
              <a:gd name="T10" fmla="*/ 2307 w 3336"/>
              <a:gd name="T11" fmla="*/ 1364 h 2814"/>
              <a:gd name="T12" fmla="*/ 2770 w 3336"/>
              <a:gd name="T13" fmla="*/ 1434 h 2814"/>
              <a:gd name="T14" fmla="*/ 2804 w 3336"/>
              <a:gd name="T15" fmla="*/ 1516 h 2814"/>
              <a:gd name="T16" fmla="*/ 2734 w 3336"/>
              <a:gd name="T17" fmla="*/ 1569 h 2814"/>
              <a:gd name="T18" fmla="*/ 2020 w 3336"/>
              <a:gd name="T19" fmla="*/ 1613 h 2814"/>
              <a:gd name="T20" fmla="*/ 1204 w 3336"/>
              <a:gd name="T21" fmla="*/ 2292 h 2814"/>
              <a:gd name="T22" fmla="*/ 1317 w 3336"/>
              <a:gd name="T23" fmla="*/ 2352 h 2814"/>
              <a:gd name="T24" fmla="*/ 2420 w 3336"/>
              <a:gd name="T25" fmla="*/ 2369 h 2814"/>
              <a:gd name="T26" fmla="*/ 2810 w 3336"/>
              <a:gd name="T27" fmla="*/ 2360 h 2814"/>
              <a:gd name="T28" fmla="*/ 3105 w 3336"/>
              <a:gd name="T29" fmla="*/ 2342 h 2814"/>
              <a:gd name="T30" fmla="*/ 3185 w 3336"/>
              <a:gd name="T31" fmla="*/ 2243 h 2814"/>
              <a:gd name="T32" fmla="*/ 3177 w 3336"/>
              <a:gd name="T33" fmla="*/ 1123 h 2814"/>
              <a:gd name="T34" fmla="*/ 3079 w 3336"/>
              <a:gd name="T35" fmla="*/ 1043 h 2814"/>
              <a:gd name="T36" fmla="*/ 1710 w 3336"/>
              <a:gd name="T37" fmla="*/ 954 h 2814"/>
              <a:gd name="T38" fmla="*/ 1763 w 3336"/>
              <a:gd name="T39" fmla="*/ 1024 h 2814"/>
              <a:gd name="T40" fmla="*/ 1710 w 3336"/>
              <a:gd name="T41" fmla="*/ 1092 h 2814"/>
              <a:gd name="T42" fmla="*/ 551 w 3336"/>
              <a:gd name="T43" fmla="*/ 1074 h 2814"/>
              <a:gd name="T44" fmla="*/ 540 w 3336"/>
              <a:gd name="T45" fmla="*/ 987 h 2814"/>
              <a:gd name="T46" fmla="*/ 602 w 3336"/>
              <a:gd name="T47" fmla="*/ 534 h 2814"/>
              <a:gd name="T48" fmla="*/ 1318 w 3336"/>
              <a:gd name="T49" fmla="*/ 570 h 2814"/>
              <a:gd name="T50" fmla="*/ 1307 w 3336"/>
              <a:gd name="T51" fmla="*/ 658 h 2814"/>
              <a:gd name="T52" fmla="*/ 583 w 3336"/>
              <a:gd name="T53" fmla="*/ 676 h 2814"/>
              <a:gd name="T54" fmla="*/ 530 w 3336"/>
              <a:gd name="T55" fmla="*/ 606 h 2814"/>
              <a:gd name="T56" fmla="*/ 583 w 3336"/>
              <a:gd name="T57" fmla="*/ 536 h 2814"/>
              <a:gd name="T58" fmla="*/ 200 w 3336"/>
              <a:gd name="T59" fmla="*/ 172 h 2814"/>
              <a:gd name="T60" fmla="*/ 141 w 3336"/>
              <a:gd name="T61" fmla="*/ 285 h 2814"/>
              <a:gd name="T62" fmla="*/ 180 w 3336"/>
              <a:gd name="T63" fmla="*/ 1425 h 2814"/>
              <a:gd name="T64" fmla="*/ 487 w 3336"/>
              <a:gd name="T65" fmla="*/ 1465 h 2814"/>
              <a:gd name="T66" fmla="*/ 546 w 3336"/>
              <a:gd name="T67" fmla="*/ 1493 h 2814"/>
              <a:gd name="T68" fmla="*/ 942 w 3336"/>
              <a:gd name="T69" fmla="*/ 1467 h 2814"/>
              <a:gd name="T70" fmla="*/ 2088 w 3336"/>
              <a:gd name="T71" fmla="*/ 1441 h 2814"/>
              <a:gd name="T72" fmla="*/ 2148 w 3336"/>
              <a:gd name="T73" fmla="*/ 1328 h 2814"/>
              <a:gd name="T74" fmla="*/ 2109 w 3336"/>
              <a:gd name="T75" fmla="*/ 188 h 2814"/>
              <a:gd name="T76" fmla="*/ 277 w 3336"/>
              <a:gd name="T77" fmla="*/ 149 h 2814"/>
              <a:gd name="T78" fmla="*/ 2139 w 3336"/>
              <a:gd name="T79" fmla="*/ 26 h 2814"/>
              <a:gd name="T80" fmla="*/ 2278 w 3336"/>
              <a:gd name="T81" fmla="*/ 165 h 2814"/>
              <a:gd name="T82" fmla="*/ 3048 w 3336"/>
              <a:gd name="T83" fmla="*/ 887 h 2814"/>
              <a:gd name="T84" fmla="*/ 3238 w 3336"/>
              <a:gd name="T85" fmla="*/ 957 h 2814"/>
              <a:gd name="T86" fmla="*/ 3333 w 3336"/>
              <a:gd name="T87" fmla="*/ 1130 h 2814"/>
              <a:gd name="T88" fmla="*/ 3310 w 3336"/>
              <a:gd name="T89" fmla="*/ 2336 h 2814"/>
              <a:gd name="T90" fmla="*/ 3171 w 3336"/>
              <a:gd name="T91" fmla="*/ 2474 h 2814"/>
              <a:gd name="T92" fmla="*/ 2669 w 3336"/>
              <a:gd name="T93" fmla="*/ 2786 h 2814"/>
              <a:gd name="T94" fmla="*/ 2594 w 3336"/>
              <a:gd name="T95" fmla="*/ 2813 h 2814"/>
              <a:gd name="T96" fmla="*/ 2336 w 3336"/>
              <a:gd name="T97" fmla="*/ 2500 h 2814"/>
              <a:gd name="T98" fmla="*/ 1162 w 3336"/>
              <a:gd name="T99" fmla="*/ 2454 h 2814"/>
              <a:gd name="T100" fmla="*/ 1043 w 3336"/>
              <a:gd name="T101" fmla="*/ 2297 h 2814"/>
              <a:gd name="T102" fmla="*/ 787 w 3336"/>
              <a:gd name="T103" fmla="*/ 1899 h 2814"/>
              <a:gd name="T104" fmla="*/ 712 w 3336"/>
              <a:gd name="T105" fmla="*/ 1926 h 2814"/>
              <a:gd name="T106" fmla="*/ 454 w 3336"/>
              <a:gd name="T107" fmla="*/ 1613 h 2814"/>
              <a:gd name="T108" fmla="*/ 131 w 3336"/>
              <a:gd name="T109" fmla="*/ 1567 h 2814"/>
              <a:gd name="T110" fmla="*/ 12 w 3336"/>
              <a:gd name="T111" fmla="*/ 1410 h 2814"/>
              <a:gd name="T112" fmla="*/ 12 w 3336"/>
              <a:gd name="T113" fmla="*/ 203 h 2814"/>
              <a:gd name="T114" fmla="*/ 131 w 3336"/>
              <a:gd name="T115" fmla="*/ 47 h 2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36" h="2814">
                <a:moveTo>
                  <a:pt x="1638" y="1838"/>
                </a:moveTo>
                <a:lnTo>
                  <a:pt x="2730" y="1838"/>
                </a:lnTo>
                <a:lnTo>
                  <a:pt x="2749" y="1841"/>
                </a:lnTo>
                <a:lnTo>
                  <a:pt x="2766" y="1848"/>
                </a:lnTo>
                <a:lnTo>
                  <a:pt x="2781" y="1859"/>
                </a:lnTo>
                <a:lnTo>
                  <a:pt x="2793" y="1873"/>
                </a:lnTo>
                <a:lnTo>
                  <a:pt x="2800" y="1891"/>
                </a:lnTo>
                <a:lnTo>
                  <a:pt x="2803" y="1911"/>
                </a:lnTo>
                <a:lnTo>
                  <a:pt x="2800" y="1930"/>
                </a:lnTo>
                <a:lnTo>
                  <a:pt x="2793" y="1947"/>
                </a:lnTo>
                <a:lnTo>
                  <a:pt x="2781" y="1961"/>
                </a:lnTo>
                <a:lnTo>
                  <a:pt x="2767" y="1972"/>
                </a:lnTo>
                <a:lnTo>
                  <a:pt x="2750" y="1979"/>
                </a:lnTo>
                <a:lnTo>
                  <a:pt x="2730" y="1983"/>
                </a:lnTo>
                <a:lnTo>
                  <a:pt x="1638" y="1983"/>
                </a:lnTo>
                <a:lnTo>
                  <a:pt x="1619" y="1979"/>
                </a:lnTo>
                <a:lnTo>
                  <a:pt x="1602" y="1972"/>
                </a:lnTo>
                <a:lnTo>
                  <a:pt x="1588" y="1961"/>
                </a:lnTo>
                <a:lnTo>
                  <a:pt x="1575" y="1947"/>
                </a:lnTo>
                <a:lnTo>
                  <a:pt x="1568" y="1930"/>
                </a:lnTo>
                <a:lnTo>
                  <a:pt x="1566" y="1911"/>
                </a:lnTo>
                <a:lnTo>
                  <a:pt x="1568" y="1891"/>
                </a:lnTo>
                <a:lnTo>
                  <a:pt x="1575" y="1873"/>
                </a:lnTo>
                <a:lnTo>
                  <a:pt x="1588" y="1859"/>
                </a:lnTo>
                <a:lnTo>
                  <a:pt x="1602" y="1848"/>
                </a:lnTo>
                <a:lnTo>
                  <a:pt x="1619" y="1841"/>
                </a:lnTo>
                <a:lnTo>
                  <a:pt x="1638" y="1838"/>
                </a:lnTo>
                <a:close/>
                <a:moveTo>
                  <a:pt x="2308" y="1040"/>
                </a:moveTo>
                <a:lnTo>
                  <a:pt x="2308" y="1329"/>
                </a:lnTo>
                <a:lnTo>
                  <a:pt x="2307" y="1364"/>
                </a:lnTo>
                <a:lnTo>
                  <a:pt x="2302" y="1396"/>
                </a:lnTo>
                <a:lnTo>
                  <a:pt x="2293" y="1425"/>
                </a:lnTo>
                <a:lnTo>
                  <a:pt x="2734" y="1425"/>
                </a:lnTo>
                <a:lnTo>
                  <a:pt x="2753" y="1427"/>
                </a:lnTo>
                <a:lnTo>
                  <a:pt x="2770" y="1434"/>
                </a:lnTo>
                <a:lnTo>
                  <a:pt x="2786" y="1446"/>
                </a:lnTo>
                <a:lnTo>
                  <a:pt x="2797" y="1461"/>
                </a:lnTo>
                <a:lnTo>
                  <a:pt x="2804" y="1478"/>
                </a:lnTo>
                <a:lnTo>
                  <a:pt x="2806" y="1497"/>
                </a:lnTo>
                <a:lnTo>
                  <a:pt x="2804" y="1516"/>
                </a:lnTo>
                <a:lnTo>
                  <a:pt x="2797" y="1533"/>
                </a:lnTo>
                <a:lnTo>
                  <a:pt x="2786" y="1549"/>
                </a:lnTo>
                <a:lnTo>
                  <a:pt x="2770" y="1560"/>
                </a:lnTo>
                <a:lnTo>
                  <a:pt x="2753" y="1567"/>
                </a:lnTo>
                <a:lnTo>
                  <a:pt x="2734" y="1569"/>
                </a:lnTo>
                <a:lnTo>
                  <a:pt x="2172" y="1569"/>
                </a:lnTo>
                <a:lnTo>
                  <a:pt x="2138" y="1588"/>
                </a:lnTo>
                <a:lnTo>
                  <a:pt x="2101" y="1602"/>
                </a:lnTo>
                <a:lnTo>
                  <a:pt x="2061" y="1610"/>
                </a:lnTo>
                <a:lnTo>
                  <a:pt x="2020" y="1613"/>
                </a:lnTo>
                <a:lnTo>
                  <a:pt x="1181" y="1613"/>
                </a:lnTo>
                <a:lnTo>
                  <a:pt x="1181" y="2215"/>
                </a:lnTo>
                <a:lnTo>
                  <a:pt x="1184" y="2243"/>
                </a:lnTo>
                <a:lnTo>
                  <a:pt x="1191" y="2269"/>
                </a:lnTo>
                <a:lnTo>
                  <a:pt x="1204" y="2292"/>
                </a:lnTo>
                <a:lnTo>
                  <a:pt x="1220" y="2312"/>
                </a:lnTo>
                <a:lnTo>
                  <a:pt x="1240" y="2328"/>
                </a:lnTo>
                <a:lnTo>
                  <a:pt x="1264" y="2342"/>
                </a:lnTo>
                <a:lnTo>
                  <a:pt x="1289" y="2349"/>
                </a:lnTo>
                <a:lnTo>
                  <a:pt x="1317" y="2352"/>
                </a:lnTo>
                <a:lnTo>
                  <a:pt x="2369" y="2352"/>
                </a:lnTo>
                <a:lnTo>
                  <a:pt x="2384" y="2353"/>
                </a:lnTo>
                <a:lnTo>
                  <a:pt x="2397" y="2356"/>
                </a:lnTo>
                <a:lnTo>
                  <a:pt x="2410" y="2362"/>
                </a:lnTo>
                <a:lnTo>
                  <a:pt x="2420" y="2369"/>
                </a:lnTo>
                <a:lnTo>
                  <a:pt x="2429" y="2380"/>
                </a:lnTo>
                <a:lnTo>
                  <a:pt x="2605" y="2613"/>
                </a:lnTo>
                <a:lnTo>
                  <a:pt x="2783" y="2380"/>
                </a:lnTo>
                <a:lnTo>
                  <a:pt x="2796" y="2369"/>
                </a:lnTo>
                <a:lnTo>
                  <a:pt x="2810" y="2360"/>
                </a:lnTo>
                <a:lnTo>
                  <a:pt x="2825" y="2354"/>
                </a:lnTo>
                <a:lnTo>
                  <a:pt x="2842" y="2352"/>
                </a:lnTo>
                <a:lnTo>
                  <a:pt x="3052" y="2352"/>
                </a:lnTo>
                <a:lnTo>
                  <a:pt x="3079" y="2349"/>
                </a:lnTo>
                <a:lnTo>
                  <a:pt x="3105" y="2342"/>
                </a:lnTo>
                <a:lnTo>
                  <a:pt x="3129" y="2328"/>
                </a:lnTo>
                <a:lnTo>
                  <a:pt x="3149" y="2312"/>
                </a:lnTo>
                <a:lnTo>
                  <a:pt x="3165" y="2292"/>
                </a:lnTo>
                <a:lnTo>
                  <a:pt x="3177" y="2269"/>
                </a:lnTo>
                <a:lnTo>
                  <a:pt x="3185" y="2243"/>
                </a:lnTo>
                <a:lnTo>
                  <a:pt x="3188" y="2215"/>
                </a:lnTo>
                <a:lnTo>
                  <a:pt x="3187" y="2215"/>
                </a:lnTo>
                <a:lnTo>
                  <a:pt x="3187" y="1176"/>
                </a:lnTo>
                <a:lnTo>
                  <a:pt x="3185" y="1148"/>
                </a:lnTo>
                <a:lnTo>
                  <a:pt x="3177" y="1123"/>
                </a:lnTo>
                <a:lnTo>
                  <a:pt x="3165" y="1100"/>
                </a:lnTo>
                <a:lnTo>
                  <a:pt x="3148" y="1079"/>
                </a:lnTo>
                <a:lnTo>
                  <a:pt x="3128" y="1063"/>
                </a:lnTo>
                <a:lnTo>
                  <a:pt x="3104" y="1050"/>
                </a:lnTo>
                <a:lnTo>
                  <a:pt x="3079" y="1043"/>
                </a:lnTo>
                <a:lnTo>
                  <a:pt x="3052" y="1040"/>
                </a:lnTo>
                <a:lnTo>
                  <a:pt x="2308" y="1040"/>
                </a:lnTo>
                <a:close/>
                <a:moveTo>
                  <a:pt x="602" y="951"/>
                </a:moveTo>
                <a:lnTo>
                  <a:pt x="1691" y="951"/>
                </a:lnTo>
                <a:lnTo>
                  <a:pt x="1710" y="954"/>
                </a:lnTo>
                <a:lnTo>
                  <a:pt x="1727" y="961"/>
                </a:lnTo>
                <a:lnTo>
                  <a:pt x="1741" y="972"/>
                </a:lnTo>
                <a:lnTo>
                  <a:pt x="1752" y="987"/>
                </a:lnTo>
                <a:lnTo>
                  <a:pt x="1760" y="1004"/>
                </a:lnTo>
                <a:lnTo>
                  <a:pt x="1763" y="1024"/>
                </a:lnTo>
                <a:lnTo>
                  <a:pt x="1762" y="1043"/>
                </a:lnTo>
                <a:lnTo>
                  <a:pt x="1754" y="1060"/>
                </a:lnTo>
                <a:lnTo>
                  <a:pt x="1743" y="1074"/>
                </a:lnTo>
                <a:lnTo>
                  <a:pt x="1728" y="1085"/>
                </a:lnTo>
                <a:lnTo>
                  <a:pt x="1710" y="1092"/>
                </a:lnTo>
                <a:lnTo>
                  <a:pt x="1691" y="1095"/>
                </a:lnTo>
                <a:lnTo>
                  <a:pt x="602" y="1095"/>
                </a:lnTo>
                <a:lnTo>
                  <a:pt x="583" y="1092"/>
                </a:lnTo>
                <a:lnTo>
                  <a:pt x="566" y="1085"/>
                </a:lnTo>
                <a:lnTo>
                  <a:pt x="551" y="1074"/>
                </a:lnTo>
                <a:lnTo>
                  <a:pt x="540" y="1060"/>
                </a:lnTo>
                <a:lnTo>
                  <a:pt x="532" y="1043"/>
                </a:lnTo>
                <a:lnTo>
                  <a:pt x="530" y="1024"/>
                </a:lnTo>
                <a:lnTo>
                  <a:pt x="532" y="1004"/>
                </a:lnTo>
                <a:lnTo>
                  <a:pt x="540" y="987"/>
                </a:lnTo>
                <a:lnTo>
                  <a:pt x="551" y="972"/>
                </a:lnTo>
                <a:lnTo>
                  <a:pt x="566" y="961"/>
                </a:lnTo>
                <a:lnTo>
                  <a:pt x="583" y="954"/>
                </a:lnTo>
                <a:lnTo>
                  <a:pt x="602" y="951"/>
                </a:lnTo>
                <a:close/>
                <a:moveTo>
                  <a:pt x="602" y="534"/>
                </a:moveTo>
                <a:lnTo>
                  <a:pt x="1257" y="534"/>
                </a:lnTo>
                <a:lnTo>
                  <a:pt x="1276" y="536"/>
                </a:lnTo>
                <a:lnTo>
                  <a:pt x="1293" y="543"/>
                </a:lnTo>
                <a:lnTo>
                  <a:pt x="1307" y="555"/>
                </a:lnTo>
                <a:lnTo>
                  <a:pt x="1318" y="570"/>
                </a:lnTo>
                <a:lnTo>
                  <a:pt x="1326" y="587"/>
                </a:lnTo>
                <a:lnTo>
                  <a:pt x="1329" y="606"/>
                </a:lnTo>
                <a:lnTo>
                  <a:pt x="1326" y="625"/>
                </a:lnTo>
                <a:lnTo>
                  <a:pt x="1318" y="642"/>
                </a:lnTo>
                <a:lnTo>
                  <a:pt x="1307" y="658"/>
                </a:lnTo>
                <a:lnTo>
                  <a:pt x="1293" y="669"/>
                </a:lnTo>
                <a:lnTo>
                  <a:pt x="1276" y="676"/>
                </a:lnTo>
                <a:lnTo>
                  <a:pt x="1257" y="678"/>
                </a:lnTo>
                <a:lnTo>
                  <a:pt x="602" y="678"/>
                </a:lnTo>
                <a:lnTo>
                  <a:pt x="583" y="676"/>
                </a:lnTo>
                <a:lnTo>
                  <a:pt x="566" y="669"/>
                </a:lnTo>
                <a:lnTo>
                  <a:pt x="551" y="658"/>
                </a:lnTo>
                <a:lnTo>
                  <a:pt x="540" y="642"/>
                </a:lnTo>
                <a:lnTo>
                  <a:pt x="532" y="625"/>
                </a:lnTo>
                <a:lnTo>
                  <a:pt x="530" y="606"/>
                </a:lnTo>
                <a:lnTo>
                  <a:pt x="532" y="587"/>
                </a:lnTo>
                <a:lnTo>
                  <a:pt x="540" y="570"/>
                </a:lnTo>
                <a:lnTo>
                  <a:pt x="551" y="555"/>
                </a:lnTo>
                <a:lnTo>
                  <a:pt x="566" y="543"/>
                </a:lnTo>
                <a:lnTo>
                  <a:pt x="583" y="536"/>
                </a:lnTo>
                <a:lnTo>
                  <a:pt x="602" y="534"/>
                </a:lnTo>
                <a:close/>
                <a:moveTo>
                  <a:pt x="277" y="149"/>
                </a:moveTo>
                <a:lnTo>
                  <a:pt x="250" y="152"/>
                </a:lnTo>
                <a:lnTo>
                  <a:pt x="224" y="159"/>
                </a:lnTo>
                <a:lnTo>
                  <a:pt x="200" y="172"/>
                </a:lnTo>
                <a:lnTo>
                  <a:pt x="180" y="188"/>
                </a:lnTo>
                <a:lnTo>
                  <a:pt x="164" y="208"/>
                </a:lnTo>
                <a:lnTo>
                  <a:pt x="152" y="232"/>
                </a:lnTo>
                <a:lnTo>
                  <a:pt x="144" y="257"/>
                </a:lnTo>
                <a:lnTo>
                  <a:pt x="141" y="285"/>
                </a:lnTo>
                <a:lnTo>
                  <a:pt x="141" y="1328"/>
                </a:lnTo>
                <a:lnTo>
                  <a:pt x="144" y="1356"/>
                </a:lnTo>
                <a:lnTo>
                  <a:pt x="152" y="1382"/>
                </a:lnTo>
                <a:lnTo>
                  <a:pt x="164" y="1405"/>
                </a:lnTo>
                <a:lnTo>
                  <a:pt x="180" y="1425"/>
                </a:lnTo>
                <a:lnTo>
                  <a:pt x="200" y="1441"/>
                </a:lnTo>
                <a:lnTo>
                  <a:pt x="224" y="1455"/>
                </a:lnTo>
                <a:lnTo>
                  <a:pt x="250" y="1462"/>
                </a:lnTo>
                <a:lnTo>
                  <a:pt x="277" y="1465"/>
                </a:lnTo>
                <a:lnTo>
                  <a:pt x="487" y="1465"/>
                </a:lnTo>
                <a:lnTo>
                  <a:pt x="501" y="1466"/>
                </a:lnTo>
                <a:lnTo>
                  <a:pt x="514" y="1469"/>
                </a:lnTo>
                <a:lnTo>
                  <a:pt x="527" y="1475"/>
                </a:lnTo>
                <a:lnTo>
                  <a:pt x="538" y="1483"/>
                </a:lnTo>
                <a:lnTo>
                  <a:pt x="546" y="1493"/>
                </a:lnTo>
                <a:lnTo>
                  <a:pt x="723" y="1726"/>
                </a:lnTo>
                <a:lnTo>
                  <a:pt x="900" y="1493"/>
                </a:lnTo>
                <a:lnTo>
                  <a:pt x="913" y="1482"/>
                </a:lnTo>
                <a:lnTo>
                  <a:pt x="927" y="1473"/>
                </a:lnTo>
                <a:lnTo>
                  <a:pt x="942" y="1467"/>
                </a:lnTo>
                <a:lnTo>
                  <a:pt x="960" y="1465"/>
                </a:lnTo>
                <a:lnTo>
                  <a:pt x="2011" y="1465"/>
                </a:lnTo>
                <a:lnTo>
                  <a:pt x="2040" y="1462"/>
                </a:lnTo>
                <a:lnTo>
                  <a:pt x="2065" y="1455"/>
                </a:lnTo>
                <a:lnTo>
                  <a:pt x="2088" y="1441"/>
                </a:lnTo>
                <a:lnTo>
                  <a:pt x="2109" y="1425"/>
                </a:lnTo>
                <a:lnTo>
                  <a:pt x="2125" y="1405"/>
                </a:lnTo>
                <a:lnTo>
                  <a:pt x="2138" y="1382"/>
                </a:lnTo>
                <a:lnTo>
                  <a:pt x="2145" y="1356"/>
                </a:lnTo>
                <a:lnTo>
                  <a:pt x="2148" y="1328"/>
                </a:lnTo>
                <a:lnTo>
                  <a:pt x="2148" y="285"/>
                </a:lnTo>
                <a:lnTo>
                  <a:pt x="2145" y="257"/>
                </a:lnTo>
                <a:lnTo>
                  <a:pt x="2138" y="232"/>
                </a:lnTo>
                <a:lnTo>
                  <a:pt x="2125" y="208"/>
                </a:lnTo>
                <a:lnTo>
                  <a:pt x="2109" y="188"/>
                </a:lnTo>
                <a:lnTo>
                  <a:pt x="2088" y="172"/>
                </a:lnTo>
                <a:lnTo>
                  <a:pt x="2065" y="159"/>
                </a:lnTo>
                <a:lnTo>
                  <a:pt x="2040" y="152"/>
                </a:lnTo>
                <a:lnTo>
                  <a:pt x="2011" y="149"/>
                </a:lnTo>
                <a:lnTo>
                  <a:pt x="277" y="149"/>
                </a:lnTo>
                <a:close/>
                <a:moveTo>
                  <a:pt x="285" y="0"/>
                </a:moveTo>
                <a:lnTo>
                  <a:pt x="2020" y="0"/>
                </a:lnTo>
                <a:lnTo>
                  <a:pt x="2061" y="3"/>
                </a:lnTo>
                <a:lnTo>
                  <a:pt x="2102" y="12"/>
                </a:lnTo>
                <a:lnTo>
                  <a:pt x="2139" y="26"/>
                </a:lnTo>
                <a:lnTo>
                  <a:pt x="2174" y="47"/>
                </a:lnTo>
                <a:lnTo>
                  <a:pt x="2207" y="70"/>
                </a:lnTo>
                <a:lnTo>
                  <a:pt x="2234" y="98"/>
                </a:lnTo>
                <a:lnTo>
                  <a:pt x="2258" y="131"/>
                </a:lnTo>
                <a:lnTo>
                  <a:pt x="2278" y="165"/>
                </a:lnTo>
                <a:lnTo>
                  <a:pt x="2293" y="203"/>
                </a:lnTo>
                <a:lnTo>
                  <a:pt x="2302" y="243"/>
                </a:lnTo>
                <a:lnTo>
                  <a:pt x="2305" y="285"/>
                </a:lnTo>
                <a:lnTo>
                  <a:pt x="2305" y="887"/>
                </a:lnTo>
                <a:lnTo>
                  <a:pt x="3048" y="887"/>
                </a:lnTo>
                <a:lnTo>
                  <a:pt x="3090" y="890"/>
                </a:lnTo>
                <a:lnTo>
                  <a:pt x="3132" y="899"/>
                </a:lnTo>
                <a:lnTo>
                  <a:pt x="3170" y="913"/>
                </a:lnTo>
                <a:lnTo>
                  <a:pt x="3205" y="933"/>
                </a:lnTo>
                <a:lnTo>
                  <a:pt x="3238" y="957"/>
                </a:lnTo>
                <a:lnTo>
                  <a:pt x="3266" y="985"/>
                </a:lnTo>
                <a:lnTo>
                  <a:pt x="3289" y="1017"/>
                </a:lnTo>
                <a:lnTo>
                  <a:pt x="3310" y="1052"/>
                </a:lnTo>
                <a:lnTo>
                  <a:pt x="3324" y="1089"/>
                </a:lnTo>
                <a:lnTo>
                  <a:pt x="3333" y="1130"/>
                </a:lnTo>
                <a:lnTo>
                  <a:pt x="3336" y="1172"/>
                </a:lnTo>
                <a:lnTo>
                  <a:pt x="3336" y="2215"/>
                </a:lnTo>
                <a:lnTo>
                  <a:pt x="3333" y="2258"/>
                </a:lnTo>
                <a:lnTo>
                  <a:pt x="3324" y="2297"/>
                </a:lnTo>
                <a:lnTo>
                  <a:pt x="3310" y="2336"/>
                </a:lnTo>
                <a:lnTo>
                  <a:pt x="3289" y="2370"/>
                </a:lnTo>
                <a:lnTo>
                  <a:pt x="3265" y="2402"/>
                </a:lnTo>
                <a:lnTo>
                  <a:pt x="3238" y="2431"/>
                </a:lnTo>
                <a:lnTo>
                  <a:pt x="3205" y="2454"/>
                </a:lnTo>
                <a:lnTo>
                  <a:pt x="3171" y="2474"/>
                </a:lnTo>
                <a:lnTo>
                  <a:pt x="3133" y="2488"/>
                </a:lnTo>
                <a:lnTo>
                  <a:pt x="3093" y="2497"/>
                </a:lnTo>
                <a:lnTo>
                  <a:pt x="3051" y="2500"/>
                </a:lnTo>
                <a:lnTo>
                  <a:pt x="2882" y="2500"/>
                </a:lnTo>
                <a:lnTo>
                  <a:pt x="2669" y="2786"/>
                </a:lnTo>
                <a:lnTo>
                  <a:pt x="2657" y="2797"/>
                </a:lnTo>
                <a:lnTo>
                  <a:pt x="2642" y="2806"/>
                </a:lnTo>
                <a:lnTo>
                  <a:pt x="2627" y="2812"/>
                </a:lnTo>
                <a:lnTo>
                  <a:pt x="2609" y="2814"/>
                </a:lnTo>
                <a:lnTo>
                  <a:pt x="2594" y="2813"/>
                </a:lnTo>
                <a:lnTo>
                  <a:pt x="2581" y="2810"/>
                </a:lnTo>
                <a:lnTo>
                  <a:pt x="2568" y="2804"/>
                </a:lnTo>
                <a:lnTo>
                  <a:pt x="2558" y="2796"/>
                </a:lnTo>
                <a:lnTo>
                  <a:pt x="2549" y="2786"/>
                </a:lnTo>
                <a:lnTo>
                  <a:pt x="2336" y="2500"/>
                </a:lnTo>
                <a:lnTo>
                  <a:pt x="1316" y="2500"/>
                </a:lnTo>
                <a:lnTo>
                  <a:pt x="1275" y="2497"/>
                </a:lnTo>
                <a:lnTo>
                  <a:pt x="1234" y="2488"/>
                </a:lnTo>
                <a:lnTo>
                  <a:pt x="1197" y="2474"/>
                </a:lnTo>
                <a:lnTo>
                  <a:pt x="1162" y="2454"/>
                </a:lnTo>
                <a:lnTo>
                  <a:pt x="1130" y="2431"/>
                </a:lnTo>
                <a:lnTo>
                  <a:pt x="1102" y="2402"/>
                </a:lnTo>
                <a:lnTo>
                  <a:pt x="1078" y="2370"/>
                </a:lnTo>
                <a:lnTo>
                  <a:pt x="1058" y="2336"/>
                </a:lnTo>
                <a:lnTo>
                  <a:pt x="1043" y="2297"/>
                </a:lnTo>
                <a:lnTo>
                  <a:pt x="1035" y="2258"/>
                </a:lnTo>
                <a:lnTo>
                  <a:pt x="1031" y="2215"/>
                </a:lnTo>
                <a:lnTo>
                  <a:pt x="1031" y="1613"/>
                </a:lnTo>
                <a:lnTo>
                  <a:pt x="1000" y="1613"/>
                </a:lnTo>
                <a:lnTo>
                  <a:pt x="787" y="1899"/>
                </a:lnTo>
                <a:lnTo>
                  <a:pt x="774" y="1910"/>
                </a:lnTo>
                <a:lnTo>
                  <a:pt x="760" y="1919"/>
                </a:lnTo>
                <a:lnTo>
                  <a:pt x="744" y="1925"/>
                </a:lnTo>
                <a:lnTo>
                  <a:pt x="726" y="1927"/>
                </a:lnTo>
                <a:lnTo>
                  <a:pt x="712" y="1926"/>
                </a:lnTo>
                <a:lnTo>
                  <a:pt x="698" y="1923"/>
                </a:lnTo>
                <a:lnTo>
                  <a:pt x="686" y="1917"/>
                </a:lnTo>
                <a:lnTo>
                  <a:pt x="675" y="1909"/>
                </a:lnTo>
                <a:lnTo>
                  <a:pt x="667" y="1899"/>
                </a:lnTo>
                <a:lnTo>
                  <a:pt x="454" y="1613"/>
                </a:lnTo>
                <a:lnTo>
                  <a:pt x="285" y="1613"/>
                </a:lnTo>
                <a:lnTo>
                  <a:pt x="243" y="1610"/>
                </a:lnTo>
                <a:lnTo>
                  <a:pt x="203" y="1601"/>
                </a:lnTo>
                <a:lnTo>
                  <a:pt x="165" y="1587"/>
                </a:lnTo>
                <a:lnTo>
                  <a:pt x="131" y="1567"/>
                </a:lnTo>
                <a:lnTo>
                  <a:pt x="98" y="1544"/>
                </a:lnTo>
                <a:lnTo>
                  <a:pt x="70" y="1515"/>
                </a:lnTo>
                <a:lnTo>
                  <a:pt x="47" y="1483"/>
                </a:lnTo>
                <a:lnTo>
                  <a:pt x="26" y="1448"/>
                </a:lnTo>
                <a:lnTo>
                  <a:pt x="12" y="1410"/>
                </a:lnTo>
                <a:lnTo>
                  <a:pt x="3" y="1371"/>
                </a:lnTo>
                <a:lnTo>
                  <a:pt x="0" y="1328"/>
                </a:lnTo>
                <a:lnTo>
                  <a:pt x="0" y="285"/>
                </a:lnTo>
                <a:lnTo>
                  <a:pt x="3" y="243"/>
                </a:lnTo>
                <a:lnTo>
                  <a:pt x="12" y="203"/>
                </a:lnTo>
                <a:lnTo>
                  <a:pt x="26" y="165"/>
                </a:lnTo>
                <a:lnTo>
                  <a:pt x="47" y="131"/>
                </a:lnTo>
                <a:lnTo>
                  <a:pt x="70" y="98"/>
                </a:lnTo>
                <a:lnTo>
                  <a:pt x="98" y="70"/>
                </a:lnTo>
                <a:lnTo>
                  <a:pt x="131" y="47"/>
                </a:lnTo>
                <a:lnTo>
                  <a:pt x="165" y="26"/>
                </a:lnTo>
                <a:lnTo>
                  <a:pt x="203" y="12"/>
                </a:lnTo>
                <a:lnTo>
                  <a:pt x="243" y="3"/>
                </a:lnTo>
                <a:lnTo>
                  <a:pt x="28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pic>
        <p:nvPicPr>
          <p:cNvPr id="14" name="Tijdelijke aanduiding voor afbeelding 13" descr="Afbeelding met buitenshuis, hemel, gras, wolk&#10;&#10;Automatisch gegenereerde beschrijving">
            <a:extLst>
              <a:ext uri="{FF2B5EF4-FFF2-40B4-BE49-F238E27FC236}">
                <a16:creationId xmlns:a16="http://schemas.microsoft.com/office/drawing/2014/main" id="{940F74A8-C7D9-F0CF-9E7F-D316A6DA85DE}"/>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12500" b="12500"/>
          <a:stretch>
            <a:fillRect/>
          </a:stretch>
        </p:blipFill>
        <p:spPr/>
      </p:pic>
    </p:spTree>
    <p:extLst>
      <p:ext uri="{BB962C8B-B14F-4D97-AF65-F5344CB8AC3E}">
        <p14:creationId xmlns:p14="http://schemas.microsoft.com/office/powerpoint/2010/main" val="133552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
                                            <p:bg/>
                                          </p:spTgt>
                                        </p:tgtEl>
                                        <p:attrNameLst>
                                          <p:attrName>style.visibility</p:attrName>
                                        </p:attrNameLst>
                                      </p:cBhvr>
                                      <p:to>
                                        <p:strVal val="visible"/>
                                      </p:to>
                                    </p:set>
                                    <p:animEffect transition="in" filter="fade">
                                      <p:cBhvr>
                                        <p:cTn id="7" dur="500"/>
                                        <p:tgtEl>
                                          <p:spTgt spid="78">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78">
                                            <p:txEl>
                                              <p:pRg st="0" end="0"/>
                                            </p:txEl>
                                          </p:spTgt>
                                        </p:tgtEl>
                                        <p:attrNameLst>
                                          <p:attrName>style.visibility</p:attrName>
                                        </p:attrNameLst>
                                      </p:cBhvr>
                                      <p:to>
                                        <p:strVal val="visible"/>
                                      </p:to>
                                    </p:set>
                                    <p:animEffect transition="in" filter="fade">
                                      <p:cBhvr>
                                        <p:cTn id="10" dur="500"/>
                                        <p:tgtEl>
                                          <p:spTgt spid="78">
                                            <p:txEl>
                                              <p:pRg st="0" end="0"/>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76"/>
                                        </p:tgtEl>
                                        <p:attrNameLst>
                                          <p:attrName>style.visibility</p:attrName>
                                        </p:attrNameLst>
                                      </p:cBhvr>
                                      <p:to>
                                        <p:strVal val="visible"/>
                                      </p:to>
                                    </p:set>
                                    <p:animEffect transition="in" filter="fade">
                                      <p:cBhvr>
                                        <p:cTn id="13" dur="750"/>
                                        <p:tgtEl>
                                          <p:spTgt spid="76"/>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uild="p" animBg="1"/>
      <p:bldP spid="76"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a:t>5. </a:t>
            </a:r>
            <a:r>
              <a:rPr lang="nl-NL" b="1" dirty="0">
                <a:solidFill>
                  <a:schemeClr val="accent1"/>
                </a:solidFill>
              </a:rPr>
              <a:t>Stand van zaken voorzieningen</a:t>
            </a:r>
            <a:br>
              <a:rPr lang="nl-NL" b="1" dirty="0">
                <a:solidFill>
                  <a:schemeClr val="accent1"/>
                </a:solidFill>
              </a:rPr>
            </a:br>
            <a:endParaRPr lang="nl-NL" dirty="0"/>
          </a:p>
        </p:txBody>
      </p:sp>
      <p:sp>
        <p:nvSpPr>
          <p:cNvPr id="25" name="Tijdelijke aanduiding voor dianummer 24"/>
          <p:cNvSpPr>
            <a:spLocks noGrp="1"/>
          </p:cNvSpPr>
          <p:nvPr>
            <p:ph type="sldNum" sz="quarter" idx="12"/>
          </p:nvPr>
        </p:nvSpPr>
        <p:spPr/>
        <p:txBody>
          <a:bodyPr/>
          <a:lstStyle/>
          <a:p>
            <a:fld id="{2D5FBA41-AFD5-4B00-AC98-55F0A9A32C4E}" type="slidenum">
              <a:rPr lang="nl-NL" smtClean="0"/>
              <a:pPr/>
              <a:t>24</a:t>
            </a:fld>
            <a:endParaRPr lang="nl-NL"/>
          </a:p>
        </p:txBody>
      </p:sp>
      <p:sp>
        <p:nvSpPr>
          <p:cNvPr id="6" name="Tijdelijke aanduiding voor tekst 5"/>
          <p:cNvSpPr>
            <a:spLocks noGrp="1"/>
          </p:cNvSpPr>
          <p:nvPr>
            <p:ph type="body" sz="quarter" idx="13"/>
          </p:nvPr>
        </p:nvSpPr>
        <p:spPr>
          <a:xfrm>
            <a:off x="531340" y="1027906"/>
            <a:ext cx="6203289" cy="284560"/>
          </a:xfrm>
        </p:spPr>
        <p:txBody>
          <a:bodyPr/>
          <a:lstStyle/>
          <a:p>
            <a:r>
              <a:rPr lang="nl-NL" dirty="0"/>
              <a:t>Gerben Geeft een update</a:t>
            </a:r>
          </a:p>
        </p:txBody>
      </p:sp>
      <p:sp>
        <p:nvSpPr>
          <p:cNvPr id="7" name="Tijdelijke aanduiding voor tekst 6"/>
          <p:cNvSpPr>
            <a:spLocks noGrp="1"/>
          </p:cNvSpPr>
          <p:nvPr>
            <p:ph type="body" sz="quarter" idx="14"/>
          </p:nvPr>
        </p:nvSpPr>
        <p:spPr>
          <a:xfrm>
            <a:off x="531340" y="1307286"/>
            <a:ext cx="5621636" cy="4648200"/>
          </a:xfrm>
        </p:spPr>
        <p:txBody>
          <a:bodyPr/>
          <a:lstStyle/>
          <a:p>
            <a:pPr marL="285750" indent="-285750">
              <a:buFontTx/>
              <a:buChar char="-"/>
            </a:pPr>
            <a:r>
              <a:rPr lang="nl-NL" sz="1400" b="1" dirty="0">
                <a:solidFill>
                  <a:schemeClr val="accent1"/>
                </a:solidFill>
              </a:rPr>
              <a:t>Kootstertille:</a:t>
            </a:r>
          </a:p>
          <a:p>
            <a:pPr>
              <a:lnSpc>
                <a:spcPct val="100000"/>
              </a:lnSpc>
            </a:pPr>
            <a:r>
              <a:rPr lang="nl-NL" sz="1400" dirty="0">
                <a:solidFill>
                  <a:schemeClr val="accent1"/>
                </a:solidFill>
              </a:rPr>
              <a:t>Vergunning aanvraag - voldaan</a:t>
            </a:r>
          </a:p>
          <a:p>
            <a:pPr>
              <a:lnSpc>
                <a:spcPct val="100000"/>
              </a:lnSpc>
            </a:pPr>
            <a:r>
              <a:rPr lang="nl-NL" sz="1400" dirty="0">
                <a:solidFill>
                  <a:schemeClr val="accent1"/>
                </a:solidFill>
              </a:rPr>
              <a:t>Aanbesteding aannemer – voldaan</a:t>
            </a:r>
          </a:p>
          <a:p>
            <a:pPr>
              <a:lnSpc>
                <a:spcPct val="100000"/>
              </a:lnSpc>
            </a:pPr>
            <a:r>
              <a:rPr lang="nl-NL" sz="1400" dirty="0">
                <a:solidFill>
                  <a:schemeClr val="accent1"/>
                </a:solidFill>
              </a:rPr>
              <a:t>Aanvraag subsidies – voldaan</a:t>
            </a:r>
          </a:p>
          <a:p>
            <a:pPr>
              <a:lnSpc>
                <a:spcPct val="100000"/>
              </a:lnSpc>
            </a:pPr>
            <a:r>
              <a:rPr lang="nl-NL" sz="1400" dirty="0">
                <a:solidFill>
                  <a:schemeClr val="accent1"/>
                </a:solidFill>
              </a:rPr>
              <a:t>Afspraken garanties toekomst - voldaan</a:t>
            </a:r>
          </a:p>
          <a:p>
            <a:pPr>
              <a:lnSpc>
                <a:spcPct val="100000"/>
              </a:lnSpc>
            </a:pPr>
            <a:r>
              <a:rPr lang="nl-NL" sz="1400" dirty="0">
                <a:solidFill>
                  <a:schemeClr val="accent1"/>
                </a:solidFill>
              </a:rPr>
              <a:t>Planning werkzaamheden- in afwachting vergunning</a:t>
            </a:r>
          </a:p>
          <a:p>
            <a:pPr marL="285750" indent="-285750">
              <a:buFontTx/>
              <a:buChar char="-"/>
            </a:pPr>
            <a:r>
              <a:rPr lang="nl-NL" sz="1400" b="1" dirty="0" err="1">
                <a:solidFill>
                  <a:schemeClr val="accent1"/>
                </a:solidFill>
              </a:rPr>
              <a:t>Helomavaart</a:t>
            </a:r>
            <a:r>
              <a:rPr lang="nl-NL" sz="1400" b="1" dirty="0">
                <a:solidFill>
                  <a:schemeClr val="accent1"/>
                </a:solidFill>
              </a:rPr>
              <a:t>:</a:t>
            </a:r>
          </a:p>
          <a:p>
            <a:r>
              <a:rPr lang="nl-NL" sz="1400" dirty="0">
                <a:solidFill>
                  <a:schemeClr val="accent1"/>
                </a:solidFill>
              </a:rPr>
              <a:t>Aanvraag nieuw opstalrecht – voldaan/in afwachting antwoord</a:t>
            </a:r>
          </a:p>
          <a:p>
            <a:pPr marL="285750" indent="-285750">
              <a:buFontTx/>
              <a:buChar char="-"/>
            </a:pPr>
            <a:r>
              <a:rPr lang="nl-NL" sz="1400" b="1" dirty="0">
                <a:solidFill>
                  <a:schemeClr val="accent1"/>
                </a:solidFill>
              </a:rPr>
              <a:t>Algemeen onderhoud </a:t>
            </a:r>
          </a:p>
          <a:p>
            <a:pPr marL="285750" indent="-285750">
              <a:buFontTx/>
              <a:buChar char="-"/>
            </a:pPr>
            <a:r>
              <a:rPr lang="nl-NL" sz="1400" b="1" dirty="0">
                <a:solidFill>
                  <a:schemeClr val="accent1"/>
                </a:solidFill>
              </a:rPr>
              <a:t>Aanleg visparels/ voorzieningen</a:t>
            </a:r>
          </a:p>
          <a:p>
            <a:pPr>
              <a:lnSpc>
                <a:spcPct val="100000"/>
              </a:lnSpc>
            </a:pPr>
            <a:r>
              <a:rPr lang="nl-NL" sz="1400" dirty="0">
                <a:solidFill>
                  <a:schemeClr val="accent1"/>
                </a:solidFill>
              </a:rPr>
              <a:t>Visparels: Drachten, Harlingen, Wommels</a:t>
            </a:r>
          </a:p>
          <a:p>
            <a:pPr>
              <a:lnSpc>
                <a:spcPct val="100000"/>
              </a:lnSpc>
            </a:pPr>
            <a:r>
              <a:rPr lang="nl-NL" sz="1400" dirty="0">
                <a:solidFill>
                  <a:schemeClr val="accent1"/>
                </a:solidFill>
              </a:rPr>
              <a:t>Voorzieningen: 4 steigers Oosterwolde – trailerhelling ter Idzard – steiger </a:t>
            </a:r>
            <a:r>
              <a:rPr lang="nl-NL" sz="1400" dirty="0" err="1">
                <a:solidFill>
                  <a:schemeClr val="accent1"/>
                </a:solidFill>
              </a:rPr>
              <a:t>Skullenboarch</a:t>
            </a:r>
            <a:r>
              <a:rPr lang="nl-NL" sz="1400" dirty="0">
                <a:solidFill>
                  <a:schemeClr val="accent1"/>
                </a:solidFill>
              </a:rPr>
              <a:t> </a:t>
            </a:r>
          </a:p>
        </p:txBody>
      </p:sp>
      <p:sp>
        <p:nvSpPr>
          <p:cNvPr id="120" name="Tijdelijke aanduiding voor tekst 119"/>
          <p:cNvSpPr>
            <a:spLocks noGrp="1"/>
          </p:cNvSpPr>
          <p:nvPr>
            <p:ph type="body" sz="quarter" idx="4294967295"/>
          </p:nvPr>
        </p:nvSpPr>
        <p:spPr>
          <a:xfrm>
            <a:off x="10845800" y="5978525"/>
            <a:ext cx="1346200" cy="638175"/>
          </a:xfrm>
        </p:spPr>
        <p:txBody>
          <a:bodyPr/>
          <a:lstStyle/>
          <a:p>
            <a:r>
              <a:rPr lang="nl-NL"/>
              <a:t> </a:t>
            </a:r>
            <a:endParaRPr lang="nl-NL" dirty="0"/>
          </a:p>
        </p:txBody>
      </p:sp>
      <p:pic>
        <p:nvPicPr>
          <p:cNvPr id="4" name="Tijdelijke aanduiding voor afbeelding 2">
            <a:extLst>
              <a:ext uri="{FF2B5EF4-FFF2-40B4-BE49-F238E27FC236}">
                <a16:creationId xmlns:a16="http://schemas.microsoft.com/office/drawing/2014/main" id="{03C7B9EA-6238-ACB8-8025-E2F7D0521B28}"/>
              </a:ext>
            </a:extLst>
          </p:cNvPr>
          <p:cNvPicPr>
            <a:picLocks noGrp="1" noChangeAspect="1"/>
          </p:cNvPicPr>
          <p:nvPr>
            <p:ph type="pic" sz="quarter" idx="15"/>
          </p:nvPr>
        </p:nvPicPr>
        <p:blipFill rotWithShape="1">
          <a:blip r:embed="rId2" cstate="email">
            <a:extLst>
              <a:ext uri="{28A0092B-C50C-407E-A947-70E740481C1C}">
                <a14:useLocalDpi xmlns:a14="http://schemas.microsoft.com/office/drawing/2010/main"/>
              </a:ext>
            </a:extLst>
          </a:blip>
          <a:srcRect t="62" b="62"/>
          <a:stretch/>
        </p:blipFill>
        <p:spPr>
          <a:xfrm>
            <a:off x="6513513" y="0"/>
            <a:ext cx="5678487" cy="6858000"/>
          </a:xfrm>
        </p:spPr>
      </p:pic>
    </p:spTree>
    <p:extLst>
      <p:ext uri="{BB962C8B-B14F-4D97-AF65-F5344CB8AC3E}">
        <p14:creationId xmlns:p14="http://schemas.microsoft.com/office/powerpoint/2010/main" val="107904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E9C697D-D752-8F92-8DEB-4E4EB7C4D653}"/>
              </a:ext>
            </a:extLst>
          </p:cNvPr>
          <p:cNvSpPr>
            <a:spLocks noGrp="1"/>
          </p:cNvSpPr>
          <p:nvPr>
            <p:ph type="title"/>
          </p:nvPr>
        </p:nvSpPr>
        <p:spPr/>
        <p:txBody>
          <a:bodyPr/>
          <a:lstStyle/>
          <a:p>
            <a:r>
              <a:rPr lang="nl-NL" dirty="0"/>
              <a:t>6. </a:t>
            </a:r>
            <a:r>
              <a:rPr lang="nl-NL" b="1" dirty="0">
                <a:solidFill>
                  <a:schemeClr val="accent1"/>
                </a:solidFill>
              </a:rPr>
              <a:t>Organisatie Ontwikkeling</a:t>
            </a:r>
            <a:br>
              <a:rPr lang="nl-NL" b="1" dirty="0">
                <a:solidFill>
                  <a:schemeClr val="accent1"/>
                </a:solidFill>
              </a:rPr>
            </a:br>
            <a:endParaRPr lang="nl-NL" dirty="0"/>
          </a:p>
        </p:txBody>
      </p:sp>
      <p:sp>
        <p:nvSpPr>
          <p:cNvPr id="4" name="Tijdelijke aanduiding voor dianummer 3">
            <a:extLst>
              <a:ext uri="{FF2B5EF4-FFF2-40B4-BE49-F238E27FC236}">
                <a16:creationId xmlns:a16="http://schemas.microsoft.com/office/drawing/2014/main" id="{7FA1A07B-8AD3-B8D5-1C19-B73876A5DBA8}"/>
              </a:ext>
            </a:extLst>
          </p:cNvPr>
          <p:cNvSpPr>
            <a:spLocks noGrp="1"/>
          </p:cNvSpPr>
          <p:nvPr>
            <p:ph type="sldNum" sz="quarter" idx="12"/>
          </p:nvPr>
        </p:nvSpPr>
        <p:spPr/>
        <p:txBody>
          <a:bodyPr/>
          <a:lstStyle/>
          <a:p>
            <a:fld id="{2D5FBA41-AFD5-4B00-AC98-55F0A9A32C4E}" type="slidenum">
              <a:rPr lang="nl-NL" smtClean="0"/>
              <a:pPr/>
              <a:t>25</a:t>
            </a:fld>
            <a:endParaRPr lang="nl-NL"/>
          </a:p>
        </p:txBody>
      </p:sp>
      <p:sp>
        <p:nvSpPr>
          <p:cNvPr id="6" name="Tijdelijke aanduiding voor tekst 5">
            <a:extLst>
              <a:ext uri="{FF2B5EF4-FFF2-40B4-BE49-F238E27FC236}">
                <a16:creationId xmlns:a16="http://schemas.microsoft.com/office/drawing/2014/main" id="{B9787770-2931-5F44-97CF-7E3F135AF8BD}"/>
              </a:ext>
            </a:extLst>
          </p:cNvPr>
          <p:cNvSpPr>
            <a:spLocks noGrp="1"/>
          </p:cNvSpPr>
          <p:nvPr>
            <p:ph type="body" sz="quarter" idx="14"/>
          </p:nvPr>
        </p:nvSpPr>
        <p:spPr>
          <a:xfrm>
            <a:off x="531340" y="1447678"/>
            <a:ext cx="5621636" cy="4064400"/>
          </a:xfrm>
        </p:spPr>
        <p:txBody>
          <a:bodyPr/>
          <a:lstStyle/>
          <a:p>
            <a:endParaRPr lang="nl-NL" sz="1600" b="1" dirty="0">
              <a:solidFill>
                <a:schemeClr val="tx2"/>
              </a:solidFill>
            </a:endParaRPr>
          </a:p>
          <a:p>
            <a:r>
              <a:rPr lang="nl-NL" sz="1600" b="1" dirty="0">
                <a:solidFill>
                  <a:schemeClr val="tx2"/>
                </a:solidFill>
              </a:rPr>
              <a:t>Rol voorzitters in adviesgroep</a:t>
            </a:r>
          </a:p>
          <a:p>
            <a:endParaRPr lang="nl-NL" sz="1600" b="1" dirty="0">
              <a:solidFill>
                <a:schemeClr val="tx2"/>
              </a:solidFill>
            </a:endParaRPr>
          </a:p>
          <a:p>
            <a:r>
              <a:rPr lang="nl-NL" sz="1600" b="1" dirty="0">
                <a:solidFill>
                  <a:schemeClr val="tx2"/>
                </a:solidFill>
              </a:rPr>
              <a:t>Extra ALV 7 maart SNL in </a:t>
            </a:r>
            <a:r>
              <a:rPr lang="nl-NL" sz="1600" b="1" dirty="0" err="1">
                <a:solidFill>
                  <a:schemeClr val="tx2"/>
                </a:solidFill>
              </a:rPr>
              <a:t>Papendal</a:t>
            </a:r>
            <a:endParaRPr lang="nl-NL" sz="1600" b="1" dirty="0">
              <a:solidFill>
                <a:schemeClr val="tx2"/>
              </a:solidFill>
            </a:endParaRPr>
          </a:p>
        </p:txBody>
      </p:sp>
      <p:pic>
        <p:nvPicPr>
          <p:cNvPr id="9" name="Tijdelijke aanduiding voor afbeelding 2">
            <a:extLst>
              <a:ext uri="{FF2B5EF4-FFF2-40B4-BE49-F238E27FC236}">
                <a16:creationId xmlns:a16="http://schemas.microsoft.com/office/drawing/2014/main" id="{BAFBCEB1-F5CC-540F-30A0-74E6FD512376}"/>
              </a:ext>
            </a:extLst>
          </p:cNvPr>
          <p:cNvPicPr>
            <a:picLocks noGrp="1" noChangeAspect="1"/>
          </p:cNvPicPr>
          <p:nvPr>
            <p:ph type="pic" sz="quarter" idx="15"/>
          </p:nvPr>
        </p:nvPicPr>
        <p:blipFill rotWithShape="1">
          <a:blip r:embed="rId2" cstate="email">
            <a:extLst>
              <a:ext uri="{28A0092B-C50C-407E-A947-70E740481C1C}">
                <a14:useLocalDpi xmlns:a14="http://schemas.microsoft.com/office/drawing/2010/main"/>
              </a:ext>
            </a:extLst>
          </a:blip>
          <a:srcRect t="62" b="62"/>
          <a:stretch/>
        </p:blipFill>
        <p:spPr>
          <a:xfrm>
            <a:off x="6513513" y="0"/>
            <a:ext cx="5678487" cy="6858000"/>
          </a:xfrm>
        </p:spPr>
      </p:pic>
      <p:sp>
        <p:nvSpPr>
          <p:cNvPr id="7" name="Tijdelijke aanduiding voor tekst 6">
            <a:extLst>
              <a:ext uri="{FF2B5EF4-FFF2-40B4-BE49-F238E27FC236}">
                <a16:creationId xmlns:a16="http://schemas.microsoft.com/office/drawing/2014/main" id="{910C8386-B793-3A56-E01A-5B9CAE6D1EE4}"/>
              </a:ext>
            </a:extLst>
          </p:cNvPr>
          <p:cNvSpPr>
            <a:spLocks noGrp="1"/>
          </p:cNvSpPr>
          <p:nvPr>
            <p:ph type="body" sz="quarter" idx="13"/>
          </p:nvPr>
        </p:nvSpPr>
        <p:spPr/>
        <p:txBody>
          <a:bodyPr/>
          <a:lstStyle/>
          <a:p>
            <a:r>
              <a:rPr lang="nl-NL" dirty="0"/>
              <a:t>Bestuur - Obe</a:t>
            </a:r>
          </a:p>
        </p:txBody>
      </p:sp>
    </p:spTree>
    <p:extLst>
      <p:ext uri="{BB962C8B-B14F-4D97-AF65-F5344CB8AC3E}">
        <p14:creationId xmlns:p14="http://schemas.microsoft.com/office/powerpoint/2010/main" val="318971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E9C697D-D752-8F92-8DEB-4E4EB7C4D653}"/>
              </a:ext>
            </a:extLst>
          </p:cNvPr>
          <p:cNvSpPr>
            <a:spLocks noGrp="1"/>
          </p:cNvSpPr>
          <p:nvPr>
            <p:ph type="title"/>
          </p:nvPr>
        </p:nvSpPr>
        <p:spPr/>
        <p:txBody>
          <a:bodyPr/>
          <a:lstStyle/>
          <a:p>
            <a:r>
              <a:rPr lang="nl-NL" dirty="0"/>
              <a:t>6. </a:t>
            </a:r>
            <a:r>
              <a:rPr lang="nl-NL" b="1" dirty="0">
                <a:solidFill>
                  <a:schemeClr val="accent1"/>
                </a:solidFill>
              </a:rPr>
              <a:t>Organisatie Ontwikkeling</a:t>
            </a:r>
            <a:br>
              <a:rPr lang="nl-NL" b="1" dirty="0">
                <a:solidFill>
                  <a:schemeClr val="accent1"/>
                </a:solidFill>
              </a:rPr>
            </a:br>
            <a:endParaRPr lang="nl-NL" dirty="0"/>
          </a:p>
        </p:txBody>
      </p:sp>
      <p:sp>
        <p:nvSpPr>
          <p:cNvPr id="4" name="Tijdelijke aanduiding voor dianummer 3">
            <a:extLst>
              <a:ext uri="{FF2B5EF4-FFF2-40B4-BE49-F238E27FC236}">
                <a16:creationId xmlns:a16="http://schemas.microsoft.com/office/drawing/2014/main" id="{7FA1A07B-8AD3-B8D5-1C19-B73876A5DBA8}"/>
              </a:ext>
            </a:extLst>
          </p:cNvPr>
          <p:cNvSpPr>
            <a:spLocks noGrp="1"/>
          </p:cNvSpPr>
          <p:nvPr>
            <p:ph type="sldNum" sz="quarter" idx="12"/>
          </p:nvPr>
        </p:nvSpPr>
        <p:spPr/>
        <p:txBody>
          <a:bodyPr/>
          <a:lstStyle/>
          <a:p>
            <a:fld id="{2D5FBA41-AFD5-4B00-AC98-55F0A9A32C4E}" type="slidenum">
              <a:rPr lang="nl-NL" smtClean="0"/>
              <a:pPr/>
              <a:t>26</a:t>
            </a:fld>
            <a:endParaRPr lang="nl-NL"/>
          </a:p>
        </p:txBody>
      </p:sp>
      <p:sp>
        <p:nvSpPr>
          <p:cNvPr id="5" name="Tijdelijke aanduiding voor tekst 4">
            <a:extLst>
              <a:ext uri="{FF2B5EF4-FFF2-40B4-BE49-F238E27FC236}">
                <a16:creationId xmlns:a16="http://schemas.microsoft.com/office/drawing/2014/main" id="{9627AF5C-9101-104B-149E-BF60278EB7AF}"/>
              </a:ext>
            </a:extLst>
          </p:cNvPr>
          <p:cNvSpPr>
            <a:spLocks noGrp="1"/>
          </p:cNvSpPr>
          <p:nvPr>
            <p:ph type="body" sz="quarter" idx="13"/>
          </p:nvPr>
        </p:nvSpPr>
        <p:spPr/>
        <p:txBody>
          <a:bodyPr/>
          <a:lstStyle/>
          <a:p>
            <a:r>
              <a:rPr lang="nl-NL" sz="1800" dirty="0">
                <a:effectLst/>
                <a:latin typeface="Calibri" panose="020F0502020204030204" pitchFamily="34" charset="0"/>
                <a:ea typeface="DengXian"/>
                <a:cs typeface="Arial" panose="020B0604020202020204" pitchFamily="34" charset="0"/>
              </a:rPr>
              <a:t>Medewerkers - Albertje</a:t>
            </a:r>
            <a:endParaRPr lang="nl-NL" dirty="0"/>
          </a:p>
        </p:txBody>
      </p:sp>
      <p:sp>
        <p:nvSpPr>
          <p:cNvPr id="6" name="Tijdelijke aanduiding voor tekst 5">
            <a:extLst>
              <a:ext uri="{FF2B5EF4-FFF2-40B4-BE49-F238E27FC236}">
                <a16:creationId xmlns:a16="http://schemas.microsoft.com/office/drawing/2014/main" id="{B9787770-2931-5F44-97CF-7E3F135AF8BD}"/>
              </a:ext>
            </a:extLst>
          </p:cNvPr>
          <p:cNvSpPr>
            <a:spLocks noGrp="1"/>
          </p:cNvSpPr>
          <p:nvPr>
            <p:ph type="body" sz="quarter" idx="14"/>
          </p:nvPr>
        </p:nvSpPr>
        <p:spPr>
          <a:xfrm>
            <a:off x="531340" y="1447678"/>
            <a:ext cx="5621636" cy="4064400"/>
          </a:xfrm>
        </p:spPr>
        <p:txBody>
          <a:bodyPr/>
          <a:lstStyle/>
          <a:p>
            <a:r>
              <a:rPr lang="nl-NL" b="1" dirty="0">
                <a:solidFill>
                  <a:schemeClr val="tx2"/>
                </a:solidFill>
              </a:rPr>
              <a:t>Personeelszaken	</a:t>
            </a:r>
          </a:p>
          <a:p>
            <a:r>
              <a:rPr lang="nl-NL" b="1" dirty="0">
                <a:solidFill>
                  <a:schemeClr val="tx2"/>
                </a:solidFill>
              </a:rPr>
              <a:t>	</a:t>
            </a:r>
            <a:r>
              <a:rPr lang="nl-NL" sz="1200" b="1" dirty="0">
                <a:solidFill>
                  <a:schemeClr val="tx2"/>
                </a:solidFill>
              </a:rPr>
              <a:t>-	Functiegebouw</a:t>
            </a:r>
          </a:p>
          <a:p>
            <a:r>
              <a:rPr lang="nl-NL" sz="1200" b="1" dirty="0">
                <a:solidFill>
                  <a:schemeClr val="tx2"/>
                </a:solidFill>
              </a:rPr>
              <a:t>	-	Arbeidsvoorwaarden</a:t>
            </a:r>
          </a:p>
          <a:p>
            <a:r>
              <a:rPr lang="nl-NL" sz="1600" b="1" dirty="0">
                <a:solidFill>
                  <a:schemeClr val="tx2"/>
                </a:solidFill>
              </a:rPr>
              <a:t>Financiële Administratie</a:t>
            </a:r>
          </a:p>
          <a:p>
            <a:r>
              <a:rPr lang="nl-NL" sz="1600" b="1" dirty="0">
                <a:solidFill>
                  <a:schemeClr val="tx2"/>
                </a:solidFill>
              </a:rPr>
              <a:t>	</a:t>
            </a:r>
            <a:r>
              <a:rPr lang="nl-NL" sz="1200" b="1" dirty="0">
                <a:solidFill>
                  <a:schemeClr val="tx2"/>
                </a:solidFill>
              </a:rPr>
              <a:t>-	Boekhouding, HRM en CRM</a:t>
            </a:r>
          </a:p>
          <a:p>
            <a:r>
              <a:rPr lang="nl-NL" sz="1600" b="1" dirty="0">
                <a:solidFill>
                  <a:schemeClr val="tx2"/>
                </a:solidFill>
              </a:rPr>
              <a:t>Vrijwilligersbeleid</a:t>
            </a:r>
          </a:p>
          <a:p>
            <a:r>
              <a:rPr lang="nl-NL" sz="1600" b="1" dirty="0">
                <a:solidFill>
                  <a:schemeClr val="tx2"/>
                </a:solidFill>
              </a:rPr>
              <a:t>Interne Communicatie </a:t>
            </a:r>
          </a:p>
          <a:p>
            <a:r>
              <a:rPr lang="nl-NL" sz="1600" b="1" dirty="0">
                <a:solidFill>
                  <a:schemeClr val="tx2"/>
                </a:solidFill>
              </a:rPr>
              <a:t>	</a:t>
            </a:r>
            <a:r>
              <a:rPr lang="nl-NL" sz="1200" b="1" dirty="0">
                <a:solidFill>
                  <a:schemeClr val="tx2"/>
                </a:solidFill>
              </a:rPr>
              <a:t>-	Intranet	</a:t>
            </a:r>
          </a:p>
          <a:p>
            <a:r>
              <a:rPr lang="nl-NL" sz="1600" b="1" dirty="0">
                <a:solidFill>
                  <a:schemeClr val="tx2"/>
                </a:solidFill>
              </a:rPr>
              <a:t>Controle en Handhaving</a:t>
            </a:r>
          </a:p>
          <a:p>
            <a:r>
              <a:rPr lang="nl-NL" sz="1600" b="1" dirty="0">
                <a:solidFill>
                  <a:schemeClr val="tx2"/>
                </a:solidFill>
              </a:rPr>
              <a:t>ICT</a:t>
            </a:r>
          </a:p>
          <a:p>
            <a:r>
              <a:rPr lang="nl-NL" sz="1600" b="1" dirty="0">
                <a:solidFill>
                  <a:schemeClr val="tx2"/>
                </a:solidFill>
              </a:rPr>
              <a:t>Strategie en beleid</a:t>
            </a:r>
          </a:p>
        </p:txBody>
      </p:sp>
      <p:pic>
        <p:nvPicPr>
          <p:cNvPr id="9" name="Tijdelijke aanduiding voor afbeelding 2">
            <a:extLst>
              <a:ext uri="{FF2B5EF4-FFF2-40B4-BE49-F238E27FC236}">
                <a16:creationId xmlns:a16="http://schemas.microsoft.com/office/drawing/2014/main" id="{BAFBCEB1-F5CC-540F-30A0-74E6FD512376}"/>
              </a:ext>
            </a:extLst>
          </p:cNvPr>
          <p:cNvPicPr>
            <a:picLocks noGrp="1" noChangeAspect="1"/>
          </p:cNvPicPr>
          <p:nvPr>
            <p:ph type="pic" sz="quarter" idx="15"/>
          </p:nvPr>
        </p:nvPicPr>
        <p:blipFill rotWithShape="1">
          <a:blip r:embed="rId2" cstate="email">
            <a:extLst>
              <a:ext uri="{28A0092B-C50C-407E-A947-70E740481C1C}">
                <a14:useLocalDpi xmlns:a14="http://schemas.microsoft.com/office/drawing/2010/main"/>
              </a:ext>
            </a:extLst>
          </a:blip>
          <a:srcRect t="62" b="62"/>
          <a:stretch/>
        </p:blipFill>
        <p:spPr>
          <a:xfrm>
            <a:off x="6513513" y="0"/>
            <a:ext cx="5678487" cy="6858000"/>
          </a:xfrm>
        </p:spPr>
      </p:pic>
    </p:spTree>
    <p:extLst>
      <p:ext uri="{BB962C8B-B14F-4D97-AF65-F5344CB8AC3E}">
        <p14:creationId xmlns:p14="http://schemas.microsoft.com/office/powerpoint/2010/main" val="260846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hemel, buitenshuis, water, persoon&#10;&#10;Automatisch gegenereerde beschrijving">
            <a:extLst>
              <a:ext uri="{FF2B5EF4-FFF2-40B4-BE49-F238E27FC236}">
                <a16:creationId xmlns:a16="http://schemas.microsoft.com/office/drawing/2014/main" id="{63E93B6F-B7B1-AC8B-8D0F-0DB8F8DE8515}"/>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12779" b="12779"/>
          <a:stretch>
            <a:fillRect/>
          </a:stretch>
        </p:blipFill>
        <p:spPr/>
      </p:pic>
      <p:sp>
        <p:nvSpPr>
          <p:cNvPr id="37" name="Tijdelijke aanduiding voor tekst 36"/>
          <p:cNvSpPr>
            <a:spLocks noGrp="1"/>
          </p:cNvSpPr>
          <p:nvPr>
            <p:ph type="body" sz="quarter" idx="17"/>
          </p:nvPr>
        </p:nvSpPr>
        <p:spPr>
          <a:xfrm rot="10800000">
            <a:off x="0" y="7325738"/>
            <a:ext cx="30459600" cy="3229200"/>
          </a:xfrm>
        </p:spPr>
        <p:txBody>
          <a:bodyPr/>
          <a:lstStyle/>
          <a:p>
            <a:r>
              <a:rPr lang="nl-NL" dirty="0"/>
              <a:t> </a:t>
            </a:r>
          </a:p>
        </p:txBody>
      </p:sp>
      <p:sp>
        <p:nvSpPr>
          <p:cNvPr id="36" name="Tijdelijke aanduiding voor tekst 35"/>
          <p:cNvSpPr>
            <a:spLocks noGrp="1"/>
          </p:cNvSpPr>
          <p:nvPr>
            <p:ph type="body" sz="quarter" idx="18"/>
          </p:nvPr>
        </p:nvSpPr>
        <p:spPr/>
        <p:txBody>
          <a:bodyPr/>
          <a:lstStyle/>
          <a:p>
            <a:r>
              <a:rPr lang="nl-NL"/>
              <a:t> </a:t>
            </a:r>
            <a:endParaRPr lang="nl-NL" dirty="0"/>
          </a:p>
        </p:txBody>
      </p:sp>
      <p:sp>
        <p:nvSpPr>
          <p:cNvPr id="25" name="Titel 24"/>
          <p:cNvSpPr>
            <a:spLocks noGrp="1"/>
          </p:cNvSpPr>
          <p:nvPr>
            <p:ph type="title"/>
          </p:nvPr>
        </p:nvSpPr>
        <p:spPr/>
        <p:txBody>
          <a:bodyPr/>
          <a:lstStyle/>
          <a:p>
            <a:r>
              <a:rPr lang="nl-NL" dirty="0"/>
              <a:t>7. Rondvraag</a:t>
            </a:r>
          </a:p>
        </p:txBody>
      </p:sp>
    </p:spTree>
    <p:extLst>
      <p:ext uri="{BB962C8B-B14F-4D97-AF65-F5344CB8AC3E}">
        <p14:creationId xmlns:p14="http://schemas.microsoft.com/office/powerpoint/2010/main" val="50989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descr="Afbeelding met water, ongewerveld dier, geleedpotige, insect&#10;&#10;Automatisch gegenereerde beschrijving">
            <a:extLst>
              <a:ext uri="{FF2B5EF4-FFF2-40B4-BE49-F238E27FC236}">
                <a16:creationId xmlns:a16="http://schemas.microsoft.com/office/drawing/2014/main" id="{D4CF8FE3-8D4A-0044-DE08-B36135E72064}"/>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7818" b="7818"/>
          <a:stretch>
            <a:fillRect/>
          </a:stretch>
        </p:blipFill>
        <p:spPr/>
      </p:pic>
      <p:sp>
        <p:nvSpPr>
          <p:cNvPr id="37" name="Tijdelijke aanduiding voor tekst 36"/>
          <p:cNvSpPr>
            <a:spLocks noGrp="1"/>
          </p:cNvSpPr>
          <p:nvPr>
            <p:ph type="body" sz="quarter" idx="17"/>
          </p:nvPr>
        </p:nvSpPr>
        <p:spPr/>
        <p:txBody>
          <a:bodyPr/>
          <a:lstStyle/>
          <a:p>
            <a:r>
              <a:rPr lang="nl-NL" dirty="0"/>
              <a:t> </a:t>
            </a:r>
          </a:p>
        </p:txBody>
      </p:sp>
      <p:sp>
        <p:nvSpPr>
          <p:cNvPr id="36" name="Tijdelijke aanduiding voor tekst 35"/>
          <p:cNvSpPr>
            <a:spLocks noGrp="1"/>
          </p:cNvSpPr>
          <p:nvPr>
            <p:ph type="body" sz="quarter" idx="18"/>
          </p:nvPr>
        </p:nvSpPr>
        <p:spPr/>
        <p:txBody>
          <a:bodyPr/>
          <a:lstStyle/>
          <a:p>
            <a:r>
              <a:rPr lang="nl-NL"/>
              <a:t> </a:t>
            </a:r>
            <a:endParaRPr lang="nl-NL" dirty="0"/>
          </a:p>
        </p:txBody>
      </p:sp>
      <p:sp>
        <p:nvSpPr>
          <p:cNvPr id="25" name="Titel 24"/>
          <p:cNvSpPr>
            <a:spLocks noGrp="1"/>
          </p:cNvSpPr>
          <p:nvPr>
            <p:ph type="title"/>
          </p:nvPr>
        </p:nvSpPr>
        <p:spPr/>
        <p:txBody>
          <a:bodyPr/>
          <a:lstStyle/>
          <a:p>
            <a:r>
              <a:rPr lang="nl-NL" dirty="0"/>
              <a:t>Bedankt voor uw komst</a:t>
            </a:r>
          </a:p>
        </p:txBody>
      </p:sp>
    </p:spTree>
    <p:extLst>
      <p:ext uri="{BB962C8B-B14F-4D97-AF65-F5344CB8AC3E}">
        <p14:creationId xmlns:p14="http://schemas.microsoft.com/office/powerpoint/2010/main" val="113322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90BC6AB-CFF6-AEB0-1FC1-68AC98A97FED}"/>
              </a:ext>
            </a:extLst>
          </p:cNvPr>
          <p:cNvSpPr>
            <a:spLocks noGrp="1"/>
          </p:cNvSpPr>
          <p:nvPr>
            <p:ph type="title"/>
          </p:nvPr>
        </p:nvSpPr>
        <p:spPr/>
        <p:txBody>
          <a:bodyPr/>
          <a:lstStyle/>
          <a:p>
            <a:r>
              <a:rPr lang="nl-NL" dirty="0"/>
              <a:t>2. Agenda</a:t>
            </a:r>
          </a:p>
        </p:txBody>
      </p:sp>
      <p:sp>
        <p:nvSpPr>
          <p:cNvPr id="4" name="Tijdelijke aanduiding voor dianummer 3">
            <a:extLst>
              <a:ext uri="{FF2B5EF4-FFF2-40B4-BE49-F238E27FC236}">
                <a16:creationId xmlns:a16="http://schemas.microsoft.com/office/drawing/2014/main" id="{E4DAB745-061D-671C-BC24-4C9D5E031275}"/>
              </a:ext>
            </a:extLst>
          </p:cNvPr>
          <p:cNvSpPr>
            <a:spLocks noGrp="1"/>
          </p:cNvSpPr>
          <p:nvPr>
            <p:ph type="sldNum" sz="quarter" idx="12"/>
          </p:nvPr>
        </p:nvSpPr>
        <p:spPr/>
        <p:txBody>
          <a:bodyPr/>
          <a:lstStyle/>
          <a:p>
            <a:fld id="{2D5FBA41-AFD5-4B00-AC98-55F0A9A32C4E}" type="slidenum">
              <a:rPr lang="nl-NL" smtClean="0"/>
              <a:pPr/>
              <a:t>3</a:t>
            </a:fld>
            <a:endParaRPr lang="nl-NL"/>
          </a:p>
        </p:txBody>
      </p:sp>
      <p:sp>
        <p:nvSpPr>
          <p:cNvPr id="5" name="Tijdelijke aanduiding voor tekst 4">
            <a:extLst>
              <a:ext uri="{FF2B5EF4-FFF2-40B4-BE49-F238E27FC236}">
                <a16:creationId xmlns:a16="http://schemas.microsoft.com/office/drawing/2014/main" id="{DBFD08D7-4809-2A5B-AA55-1E42DC00A7D7}"/>
              </a:ext>
            </a:extLst>
          </p:cNvPr>
          <p:cNvSpPr>
            <a:spLocks noGrp="1"/>
          </p:cNvSpPr>
          <p:nvPr>
            <p:ph type="body" sz="quarter" idx="13"/>
          </p:nvPr>
        </p:nvSpPr>
        <p:spPr/>
        <p:txBody>
          <a:bodyPr/>
          <a:lstStyle/>
          <a:p>
            <a:endParaRPr lang="nl-NL"/>
          </a:p>
        </p:txBody>
      </p:sp>
      <p:sp>
        <p:nvSpPr>
          <p:cNvPr id="6" name="Tijdelijke aanduiding voor tekst 5">
            <a:extLst>
              <a:ext uri="{FF2B5EF4-FFF2-40B4-BE49-F238E27FC236}">
                <a16:creationId xmlns:a16="http://schemas.microsoft.com/office/drawing/2014/main" id="{BE7D8AAB-2D58-2427-515A-8408E594DC64}"/>
              </a:ext>
            </a:extLst>
          </p:cNvPr>
          <p:cNvSpPr>
            <a:spLocks noGrp="1"/>
          </p:cNvSpPr>
          <p:nvPr>
            <p:ph type="body" sz="quarter" idx="14"/>
          </p:nvPr>
        </p:nvSpPr>
        <p:spPr>
          <a:xfrm>
            <a:off x="525163" y="1447800"/>
            <a:ext cx="6798057" cy="4064400"/>
          </a:xfrm>
        </p:spPr>
        <p:txBody>
          <a:bodyPr/>
          <a:lstStyle/>
          <a:p>
            <a:pPr marL="342900" indent="-342900">
              <a:buAutoNum type="arabicPeriod"/>
            </a:pPr>
            <a:r>
              <a:rPr lang="nl-NL" b="1" dirty="0">
                <a:solidFill>
                  <a:schemeClr val="accent1"/>
                </a:solidFill>
              </a:rPr>
              <a:t>Opening</a:t>
            </a:r>
          </a:p>
          <a:p>
            <a:pPr marL="342900" indent="-342900">
              <a:buAutoNum type="arabicPeriod"/>
            </a:pPr>
            <a:r>
              <a:rPr lang="nl-NL" b="1" dirty="0">
                <a:solidFill>
                  <a:schemeClr val="accent1"/>
                </a:solidFill>
              </a:rPr>
              <a:t>Agenda</a:t>
            </a:r>
          </a:p>
          <a:p>
            <a:pPr marL="342900" indent="-342900">
              <a:buAutoNum type="arabicPeriod"/>
            </a:pPr>
            <a:r>
              <a:rPr lang="nl-NL" b="1" dirty="0">
                <a:solidFill>
                  <a:schemeClr val="accent1"/>
                </a:solidFill>
              </a:rPr>
              <a:t>Mededelingen	</a:t>
            </a:r>
          </a:p>
          <a:p>
            <a:pPr marL="342900" indent="-342900">
              <a:buAutoNum type="arabicPeriod"/>
            </a:pPr>
            <a:r>
              <a:rPr lang="nl-NL" b="1" dirty="0">
                <a:solidFill>
                  <a:schemeClr val="accent1"/>
                </a:solidFill>
              </a:rPr>
              <a:t>Hengelsportvereniging en de toekomst</a:t>
            </a:r>
          </a:p>
          <a:p>
            <a:pPr marL="342900" indent="-342900">
              <a:buAutoNum type="arabicPeriod"/>
            </a:pPr>
            <a:r>
              <a:rPr lang="nl-NL" b="1" dirty="0">
                <a:solidFill>
                  <a:schemeClr val="accent1"/>
                </a:solidFill>
              </a:rPr>
              <a:t>Stand van zaken voorzieningen</a:t>
            </a:r>
          </a:p>
          <a:p>
            <a:pPr marL="342900" indent="-342900">
              <a:buAutoNum type="arabicPeriod"/>
            </a:pPr>
            <a:r>
              <a:rPr lang="nl-NL" b="1" dirty="0">
                <a:solidFill>
                  <a:schemeClr val="accent1"/>
                </a:solidFill>
              </a:rPr>
              <a:t>Organisatie Ontwikkeling</a:t>
            </a:r>
          </a:p>
          <a:p>
            <a:pPr marL="342900" indent="-342900">
              <a:buAutoNum type="arabicPeriod"/>
            </a:pPr>
            <a:r>
              <a:rPr lang="nl-NL" b="1" dirty="0">
                <a:solidFill>
                  <a:schemeClr val="accent1"/>
                </a:solidFill>
              </a:rPr>
              <a:t>Rondvraag</a:t>
            </a:r>
          </a:p>
          <a:p>
            <a:pPr marL="342900" indent="-342900">
              <a:buAutoNum type="arabicPeriod"/>
            </a:pPr>
            <a:r>
              <a:rPr lang="nl-NL" b="1" dirty="0">
                <a:solidFill>
                  <a:schemeClr val="accent1"/>
                </a:solidFill>
              </a:rPr>
              <a:t>Einde</a:t>
            </a:r>
          </a:p>
          <a:p>
            <a:pPr marL="342900" indent="-342900">
              <a:buAutoNum type="arabicPeriod"/>
            </a:pPr>
            <a:endParaRPr lang="nl-NL" b="1" dirty="0">
              <a:solidFill>
                <a:schemeClr val="accent1"/>
              </a:solidFill>
            </a:endParaRPr>
          </a:p>
          <a:p>
            <a:pPr marL="342900" indent="-342900">
              <a:buAutoNum type="arabicPeriod"/>
            </a:pPr>
            <a:endParaRPr lang="nl-NL" b="1" dirty="0">
              <a:solidFill>
                <a:schemeClr val="accent1"/>
              </a:solidFill>
            </a:endParaRPr>
          </a:p>
          <a:p>
            <a:pPr marL="342900" indent="-342900">
              <a:buAutoNum type="arabicPeriod"/>
            </a:pPr>
            <a:endParaRPr lang="nl-NL" b="1" dirty="0">
              <a:solidFill>
                <a:schemeClr val="accent1"/>
              </a:solidFill>
            </a:endParaRPr>
          </a:p>
          <a:p>
            <a:pPr marL="342900" indent="-342900">
              <a:buAutoNum type="arabicPeriod"/>
            </a:pPr>
            <a:endParaRPr lang="nl-NL" b="1" dirty="0">
              <a:solidFill>
                <a:schemeClr val="accent1"/>
              </a:solidFill>
            </a:endParaRPr>
          </a:p>
        </p:txBody>
      </p:sp>
      <p:pic>
        <p:nvPicPr>
          <p:cNvPr id="7" name="Tijdelijke aanduiding voor afbeelding 2">
            <a:extLst>
              <a:ext uri="{FF2B5EF4-FFF2-40B4-BE49-F238E27FC236}">
                <a16:creationId xmlns:a16="http://schemas.microsoft.com/office/drawing/2014/main" id="{E35C3680-CBA4-1945-AD6B-798DE91D3425}"/>
              </a:ext>
            </a:extLst>
          </p:cNvPr>
          <p:cNvPicPr>
            <a:picLocks noGrp="1" noChangeAspect="1"/>
          </p:cNvPicPr>
          <p:nvPr>
            <p:ph type="pic" sz="quarter" idx="15"/>
          </p:nvPr>
        </p:nvPicPr>
        <p:blipFill rotWithShape="1">
          <a:blip r:embed="rId2" cstate="email">
            <a:extLst>
              <a:ext uri="{28A0092B-C50C-407E-A947-70E740481C1C}">
                <a14:useLocalDpi xmlns:a14="http://schemas.microsoft.com/office/drawing/2010/main"/>
              </a:ext>
            </a:extLst>
          </a:blip>
          <a:srcRect t="62" b="62"/>
          <a:stretch/>
        </p:blipFill>
        <p:spPr>
          <a:xfrm>
            <a:off x="6513513" y="0"/>
            <a:ext cx="5678487" cy="6858000"/>
          </a:xfrm>
        </p:spPr>
      </p:pic>
    </p:spTree>
    <p:extLst>
      <p:ext uri="{BB962C8B-B14F-4D97-AF65-F5344CB8AC3E}">
        <p14:creationId xmlns:p14="http://schemas.microsoft.com/office/powerpoint/2010/main" val="278175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a:stretch/>
        </p:blipFill>
        <p:spPr>
          <a:xfrm>
            <a:off x="6512893" y="0"/>
            <a:ext cx="5679107" cy="6858000"/>
          </a:xfrm>
        </p:spPr>
      </p:pic>
      <p:sp>
        <p:nvSpPr>
          <p:cNvPr id="5" name="Titel 4"/>
          <p:cNvSpPr>
            <a:spLocks noGrp="1"/>
          </p:cNvSpPr>
          <p:nvPr>
            <p:ph type="title"/>
          </p:nvPr>
        </p:nvSpPr>
        <p:spPr>
          <a:xfrm>
            <a:off x="531340" y="228027"/>
            <a:ext cx="6203289" cy="496565"/>
          </a:xfrm>
        </p:spPr>
        <p:txBody>
          <a:bodyPr/>
          <a:lstStyle/>
          <a:p>
            <a:r>
              <a:rPr lang="nl-NL" dirty="0"/>
              <a:t>  3.Mededelingen </a:t>
            </a:r>
          </a:p>
        </p:txBody>
      </p:sp>
      <p:sp>
        <p:nvSpPr>
          <p:cNvPr id="148" name="Tijdelijke aanduiding voor dianummer 147"/>
          <p:cNvSpPr>
            <a:spLocks noGrp="1"/>
          </p:cNvSpPr>
          <p:nvPr>
            <p:ph type="sldNum" sz="quarter" idx="12"/>
          </p:nvPr>
        </p:nvSpPr>
        <p:spPr/>
        <p:txBody>
          <a:bodyPr/>
          <a:lstStyle/>
          <a:p>
            <a:fld id="{2D5FBA41-AFD5-4B00-AC98-55F0A9A32C4E}" type="slidenum">
              <a:rPr lang="nl-NL" smtClean="0"/>
              <a:pPr/>
              <a:t>4</a:t>
            </a:fld>
            <a:endParaRPr lang="nl-NL" dirty="0"/>
          </a:p>
        </p:txBody>
      </p:sp>
      <p:sp>
        <p:nvSpPr>
          <p:cNvPr id="10" name="Tijdelijke aanduiding voor tekst 9"/>
          <p:cNvSpPr>
            <a:spLocks noGrp="1"/>
          </p:cNvSpPr>
          <p:nvPr>
            <p:ph type="body" sz="quarter" idx="14"/>
          </p:nvPr>
        </p:nvSpPr>
        <p:spPr>
          <a:xfrm>
            <a:off x="580766" y="1214650"/>
            <a:ext cx="6201969" cy="4640049"/>
          </a:xfrm>
        </p:spPr>
        <p:txBody>
          <a:bodyPr/>
          <a:lstStyle/>
          <a:p>
            <a:pPr marL="342900" lvl="4" indent="-342900">
              <a:lnSpc>
                <a:spcPct val="100000"/>
              </a:lnSpc>
              <a:buFont typeface="+mj-lt"/>
              <a:buAutoNum type="arabicPeriod"/>
            </a:pPr>
            <a:endParaRPr lang="nl-NL" b="1" i="0" dirty="0">
              <a:solidFill>
                <a:srgbClr val="0070C0"/>
              </a:solidFill>
            </a:endParaRPr>
          </a:p>
          <a:p>
            <a:pPr indent="449580"/>
            <a:r>
              <a:rPr lang="nl-NL" sz="1800" b="1" dirty="0">
                <a:solidFill>
                  <a:schemeClr val="accent1"/>
                </a:solidFill>
                <a:effectLst/>
                <a:latin typeface="Calibri" panose="020F0502020204030204" pitchFamily="34" charset="0"/>
                <a:ea typeface="DengXian"/>
                <a:cs typeface="Arial" panose="020B0604020202020204" pitchFamily="34" charset="0"/>
              </a:rPr>
              <a:t>-   	ALV 21 mei 2024 om 19.30 uur Hotel </a:t>
            </a:r>
            <a:r>
              <a:rPr lang="nl-NL" sz="1800" b="1" dirty="0" err="1">
                <a:solidFill>
                  <a:schemeClr val="accent1"/>
                </a:solidFill>
                <a:effectLst/>
                <a:latin typeface="Calibri" panose="020F0502020204030204" pitchFamily="34" charset="0"/>
                <a:ea typeface="DengXian"/>
                <a:cs typeface="Arial" panose="020B0604020202020204" pitchFamily="34" charset="0"/>
              </a:rPr>
              <a:t>Heidehof</a:t>
            </a:r>
            <a:r>
              <a:rPr lang="nl-NL" sz="1800" b="1" dirty="0">
                <a:solidFill>
                  <a:schemeClr val="accent1"/>
                </a:solidFill>
                <a:effectLst/>
                <a:latin typeface="Calibri" panose="020F0502020204030204" pitchFamily="34" charset="0"/>
                <a:ea typeface="DengXian"/>
                <a:cs typeface="Arial" panose="020B0604020202020204" pitchFamily="34" charset="0"/>
              </a:rPr>
              <a:t> te 	Heerenveen</a:t>
            </a:r>
          </a:p>
          <a:p>
            <a:pPr marL="897255" indent="-447675">
              <a:buFontTx/>
              <a:buChar char="-"/>
            </a:pPr>
            <a:r>
              <a:rPr lang="nl-NL" sz="1800" b="1" dirty="0">
                <a:solidFill>
                  <a:schemeClr val="accent1"/>
                </a:solidFill>
                <a:effectLst/>
                <a:latin typeface="Calibri" panose="020F0502020204030204" pitchFamily="34" charset="0"/>
                <a:ea typeface="DengXian"/>
                <a:cs typeface="Arial" panose="020B0604020202020204" pitchFamily="34" charset="0"/>
              </a:rPr>
              <a:t>Afspraak tijdens ALV mei 2023 vaststelling prijs Jeugdvispas voor alle </a:t>
            </a:r>
            <a:r>
              <a:rPr lang="nl-NL" sz="1800" b="1" dirty="0" err="1">
                <a:solidFill>
                  <a:schemeClr val="accent1"/>
                </a:solidFill>
                <a:effectLst/>
                <a:latin typeface="Calibri" panose="020F0502020204030204" pitchFamily="34" charset="0"/>
                <a:ea typeface="DengXian"/>
                <a:cs typeface="Arial" panose="020B0604020202020204" pitchFamily="34" charset="0"/>
              </a:rPr>
              <a:t>HSV’en</a:t>
            </a:r>
            <a:r>
              <a:rPr lang="nl-NL" sz="1800" b="1" dirty="0">
                <a:solidFill>
                  <a:schemeClr val="accent1"/>
                </a:solidFill>
                <a:effectLst/>
                <a:latin typeface="Calibri" panose="020F0502020204030204" pitchFamily="34" charset="0"/>
                <a:ea typeface="DengXian"/>
                <a:cs typeface="Arial" panose="020B0604020202020204" pitchFamily="34" charset="0"/>
              </a:rPr>
              <a:t> € 10,-</a:t>
            </a:r>
          </a:p>
          <a:p>
            <a:pPr marL="897255" indent="-447675">
              <a:buFontTx/>
              <a:buChar char="-"/>
            </a:pPr>
            <a:r>
              <a:rPr lang="nl-NL" sz="1800" b="1" dirty="0">
                <a:solidFill>
                  <a:schemeClr val="accent1"/>
                </a:solidFill>
                <a:effectLst/>
                <a:latin typeface="Calibri" panose="020F0502020204030204" pitchFamily="34" charset="0"/>
                <a:ea typeface="DengXian"/>
                <a:cs typeface="Arial" panose="020B0604020202020204" pitchFamily="34" charset="0"/>
              </a:rPr>
              <a:t>Donatie HSV It Stikelbearske Wijnjewoude</a:t>
            </a:r>
          </a:p>
          <a:p>
            <a:pPr marL="897255" indent="-447675">
              <a:buFontTx/>
              <a:buChar char="-"/>
            </a:pPr>
            <a:r>
              <a:rPr lang="nl-NL" sz="1800" b="1" dirty="0">
                <a:solidFill>
                  <a:schemeClr val="accent1"/>
                </a:solidFill>
                <a:effectLst/>
                <a:latin typeface="Calibri" panose="020F0502020204030204" pitchFamily="34" charset="0"/>
                <a:ea typeface="DengXian"/>
                <a:cs typeface="Arial" panose="020B0604020202020204" pitchFamily="34" charset="0"/>
              </a:rPr>
              <a:t>Verzoek aan verenigingen rekening te houden met plannen wedstrijden i.v.m. federatieve wedstrijden</a:t>
            </a:r>
          </a:p>
          <a:p>
            <a:pPr marL="342900" lvl="4" indent="-342900">
              <a:lnSpc>
                <a:spcPct val="100000"/>
              </a:lnSpc>
              <a:buFont typeface="+mj-lt"/>
              <a:buAutoNum type="arabicPeriod"/>
            </a:pPr>
            <a:endParaRPr lang="nl-NL" b="1" i="0" dirty="0">
              <a:solidFill>
                <a:srgbClr val="0070C0"/>
              </a:solidFill>
            </a:endParaRPr>
          </a:p>
          <a:p>
            <a:pPr marL="342900" lvl="4" indent="-342900">
              <a:lnSpc>
                <a:spcPct val="100000"/>
              </a:lnSpc>
              <a:buFont typeface="+mj-lt"/>
              <a:buAutoNum type="arabicPeriod"/>
            </a:pPr>
            <a:endParaRPr lang="nl-NL" b="1" i="0" dirty="0">
              <a:solidFill>
                <a:srgbClr val="0070C0"/>
              </a:solidFill>
            </a:endParaRPr>
          </a:p>
          <a:p>
            <a:pPr marL="342900" lvl="4" indent="-342900">
              <a:lnSpc>
                <a:spcPct val="100000"/>
              </a:lnSpc>
              <a:buFont typeface="+mj-lt"/>
              <a:buAutoNum type="arabicPeriod"/>
            </a:pPr>
            <a:endParaRPr lang="nl-NL" b="1" i="0" dirty="0">
              <a:solidFill>
                <a:srgbClr val="0070C0"/>
              </a:solidFill>
            </a:endParaRPr>
          </a:p>
          <a:p>
            <a:pPr>
              <a:lnSpc>
                <a:spcPct val="100000"/>
              </a:lnSpc>
            </a:pPr>
            <a:br>
              <a:rPr lang="nl-NL" dirty="0"/>
            </a:br>
            <a:r>
              <a:rPr lang="nl-NL" dirty="0"/>
              <a:t> </a:t>
            </a:r>
          </a:p>
        </p:txBody>
      </p:sp>
    </p:spTree>
    <p:extLst>
      <p:ext uri="{BB962C8B-B14F-4D97-AF65-F5344CB8AC3E}">
        <p14:creationId xmlns:p14="http://schemas.microsoft.com/office/powerpoint/2010/main" val="408826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31340" y="531341"/>
            <a:ext cx="7133484" cy="564232"/>
          </a:xfrm>
        </p:spPr>
        <p:txBody>
          <a:bodyPr/>
          <a:lstStyle/>
          <a:p>
            <a:r>
              <a:rPr lang="nl-NL" dirty="0"/>
              <a:t>4. </a:t>
            </a:r>
            <a:r>
              <a:rPr lang="nl-NL" sz="2400" b="1" dirty="0">
                <a:solidFill>
                  <a:schemeClr val="accent1"/>
                </a:solidFill>
              </a:rPr>
              <a:t>Hengelsportvereniging en de toekomst.</a:t>
            </a:r>
            <a:br>
              <a:rPr lang="nl-NL" b="1" dirty="0">
                <a:solidFill>
                  <a:schemeClr val="accent1"/>
                </a:solidFill>
              </a:rPr>
            </a:br>
            <a:endParaRPr lang="nl-NL" dirty="0"/>
          </a:p>
        </p:txBody>
      </p:sp>
      <p:sp>
        <p:nvSpPr>
          <p:cNvPr id="148" name="Tijdelijke aanduiding voor dianummer 147"/>
          <p:cNvSpPr>
            <a:spLocks noGrp="1"/>
          </p:cNvSpPr>
          <p:nvPr>
            <p:ph type="sldNum" sz="quarter" idx="12"/>
          </p:nvPr>
        </p:nvSpPr>
        <p:spPr/>
        <p:txBody>
          <a:bodyPr/>
          <a:lstStyle/>
          <a:p>
            <a:fld id="{2D5FBA41-AFD5-4B00-AC98-55F0A9A32C4E}" type="slidenum">
              <a:rPr lang="nl-NL" smtClean="0"/>
              <a:pPr/>
              <a:t>5</a:t>
            </a:fld>
            <a:endParaRPr lang="nl-NL" dirty="0"/>
          </a:p>
        </p:txBody>
      </p:sp>
      <p:sp>
        <p:nvSpPr>
          <p:cNvPr id="6" name="Tijdelijke aanduiding voor tekst 5"/>
          <p:cNvSpPr>
            <a:spLocks noGrp="1"/>
          </p:cNvSpPr>
          <p:nvPr>
            <p:ph type="body" sz="quarter" idx="13"/>
          </p:nvPr>
        </p:nvSpPr>
        <p:spPr>
          <a:xfrm>
            <a:off x="525164" y="1095573"/>
            <a:ext cx="6203289" cy="284560"/>
          </a:xfrm>
        </p:spPr>
        <p:txBody>
          <a:bodyPr/>
          <a:lstStyle/>
          <a:p>
            <a:endParaRPr lang="nl-NL" dirty="0"/>
          </a:p>
        </p:txBody>
      </p:sp>
      <p:sp>
        <p:nvSpPr>
          <p:cNvPr id="7" name="Tijdelijke aanduiding voor tekst 6"/>
          <p:cNvSpPr>
            <a:spLocks noGrp="1"/>
          </p:cNvSpPr>
          <p:nvPr>
            <p:ph type="body" sz="quarter" idx="14"/>
          </p:nvPr>
        </p:nvSpPr>
        <p:spPr>
          <a:xfrm>
            <a:off x="429335" y="1823308"/>
            <a:ext cx="5987729" cy="3211384"/>
          </a:xfrm>
        </p:spPr>
        <p:txBody>
          <a:bodyPr/>
          <a:lstStyle/>
          <a:p>
            <a:pPr>
              <a:spcAft>
                <a:spcPts val="800"/>
              </a:spcAft>
            </a:pPr>
            <a:r>
              <a:rPr lang="nl-NL"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nl-NL" sz="1800" b="1" dirty="0">
                <a:solidFill>
                  <a:schemeClr val="accent1"/>
                </a:solidFill>
                <a:effectLst/>
                <a:latin typeface="Calibri" panose="020F0502020204030204" pitchFamily="34" charset="0"/>
                <a:ea typeface="DengXian"/>
                <a:cs typeface="Arial" panose="020B0604020202020204" pitchFamily="34" charset="0"/>
              </a:rPr>
              <a:t>Presentatie Albert Abbink en Frans Temme </a:t>
            </a:r>
          </a:p>
          <a:p>
            <a:pPr>
              <a:spcAft>
                <a:spcPts val="800"/>
              </a:spcAft>
            </a:pPr>
            <a:endParaRPr lang="nl-NL"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lvl="5">
              <a:lnSpc>
                <a:spcPct val="100000"/>
              </a:lnSpc>
            </a:pPr>
            <a:endParaRPr lang="nl-NL" sz="2000" dirty="0"/>
          </a:p>
        </p:txBody>
      </p:sp>
      <p:pic>
        <p:nvPicPr>
          <p:cNvPr id="8" name="Tijdelijke aanduiding voor afbeelding 2">
            <a:extLst>
              <a:ext uri="{FF2B5EF4-FFF2-40B4-BE49-F238E27FC236}">
                <a16:creationId xmlns:a16="http://schemas.microsoft.com/office/drawing/2014/main" id="{0CEF40BA-4429-6C4A-4B72-4318CA34A16D}"/>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t="62" b="62"/>
          <a:stretch/>
        </p:blipFill>
        <p:spPr>
          <a:xfrm>
            <a:off x="6513513" y="0"/>
            <a:ext cx="5678487" cy="6858000"/>
          </a:xfrm>
        </p:spPr>
      </p:pic>
    </p:spTree>
    <p:extLst>
      <p:ext uri="{BB962C8B-B14F-4D97-AF65-F5344CB8AC3E}">
        <p14:creationId xmlns:p14="http://schemas.microsoft.com/office/powerpoint/2010/main" val="187946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4F8A9-B608-33B5-2CD5-35E8A53D26DA}"/>
              </a:ext>
            </a:extLst>
          </p:cNvPr>
          <p:cNvSpPr>
            <a:spLocks noGrp="1"/>
          </p:cNvSpPr>
          <p:nvPr>
            <p:ph type="ctrTitle"/>
          </p:nvPr>
        </p:nvSpPr>
        <p:spPr/>
        <p:txBody>
          <a:bodyPr/>
          <a:lstStyle/>
          <a:p>
            <a:r>
              <a:rPr kumimoji="0" lang="nl-NL" sz="6000" i="0" u="none" strike="noStrike" kern="1200" cap="none" spc="0" normalizeH="0" baseline="0" noProof="0" dirty="0">
                <a:ln>
                  <a:noFill/>
                </a:ln>
                <a:effectLst/>
                <a:uLnTx/>
                <a:uFillTx/>
                <a:latin typeface="Calibri Light" panose="020F0302020204030204"/>
                <a:ea typeface="+mj-ea"/>
                <a:cs typeface="+mj-cs"/>
              </a:rPr>
              <a:t>Hengelsportvereniging en de toekomst</a:t>
            </a:r>
            <a:endParaRPr lang="nl-NL" dirty="0"/>
          </a:p>
        </p:txBody>
      </p:sp>
      <p:sp>
        <p:nvSpPr>
          <p:cNvPr id="3" name="Ondertitel 2">
            <a:extLst>
              <a:ext uri="{FF2B5EF4-FFF2-40B4-BE49-F238E27FC236}">
                <a16:creationId xmlns:a16="http://schemas.microsoft.com/office/drawing/2014/main" id="{73FD57C0-FC24-A824-9075-AD60F6CAB2BC}"/>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228347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A8B0720-5302-DA0D-74F9-EF2983F2123A}"/>
              </a:ext>
            </a:extLst>
          </p:cNvPr>
          <p:cNvPicPr>
            <a:picLocks noChangeAspect="1"/>
          </p:cNvPicPr>
          <p:nvPr/>
        </p:nvPicPr>
        <p:blipFill>
          <a:blip r:embed="rId2"/>
          <a:stretch>
            <a:fillRect/>
          </a:stretch>
        </p:blipFill>
        <p:spPr>
          <a:xfrm>
            <a:off x="2428372" y="234374"/>
            <a:ext cx="7335256" cy="6623626"/>
          </a:xfrm>
          <a:prstGeom prst="rect">
            <a:avLst/>
          </a:prstGeom>
        </p:spPr>
      </p:pic>
    </p:spTree>
    <p:extLst>
      <p:ext uri="{BB962C8B-B14F-4D97-AF65-F5344CB8AC3E}">
        <p14:creationId xmlns:p14="http://schemas.microsoft.com/office/powerpoint/2010/main" val="3577910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9E5AC35E-C45D-ECA4-5128-599C9C0F1AF4}"/>
              </a:ext>
            </a:extLst>
          </p:cNvPr>
          <p:cNvSpPr txBox="1"/>
          <p:nvPr/>
        </p:nvSpPr>
        <p:spPr>
          <a:xfrm>
            <a:off x="4073926" y="645510"/>
            <a:ext cx="6002867" cy="369332"/>
          </a:xfrm>
          <a:prstGeom prst="rect">
            <a:avLst/>
          </a:prstGeom>
          <a:noFill/>
        </p:spPr>
        <p:txBody>
          <a:bodyPr wrap="square" rtlCol="0">
            <a:spAutoFit/>
          </a:bodyPr>
          <a:lstStyle/>
          <a:p>
            <a:r>
              <a:rPr lang="nl-NL" b="1" dirty="0">
                <a:solidFill>
                  <a:schemeClr val="accent1"/>
                </a:solidFill>
              </a:rPr>
              <a:t>Jeugd evenement </a:t>
            </a:r>
            <a:r>
              <a:rPr lang="nl-NL" b="1" dirty="0" err="1">
                <a:solidFill>
                  <a:schemeClr val="accent1"/>
                </a:solidFill>
              </a:rPr>
              <a:t>Workumer</a:t>
            </a:r>
            <a:r>
              <a:rPr lang="nl-NL" b="1" dirty="0">
                <a:solidFill>
                  <a:schemeClr val="accent1"/>
                </a:solidFill>
              </a:rPr>
              <a:t> Sportvis Club</a:t>
            </a:r>
          </a:p>
        </p:txBody>
      </p:sp>
      <p:pic>
        <p:nvPicPr>
          <p:cNvPr id="1028" name="Picture 4">
            <a:extLst>
              <a:ext uri="{FF2B5EF4-FFF2-40B4-BE49-F238E27FC236}">
                <a16:creationId xmlns:a16="http://schemas.microsoft.com/office/drawing/2014/main" id="{D894DD44-B7D9-10EC-4293-39AE3A45A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9" y="1126066"/>
            <a:ext cx="8652933" cy="558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506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7134BBD5-1055-3E2F-EFF1-2B8BF314BDBC}"/>
              </a:ext>
            </a:extLst>
          </p:cNvPr>
          <p:cNvSpPr txBox="1"/>
          <p:nvPr/>
        </p:nvSpPr>
        <p:spPr>
          <a:xfrm>
            <a:off x="1036127" y="1422134"/>
            <a:ext cx="9981397" cy="3259482"/>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nl-NL" sz="3600" b="0" i="0" u="none" strike="noStrike" kern="1800" cap="none" spc="0" normalizeH="0" baseline="0" noProof="0" dirty="0">
                <a:ln>
                  <a:noFill/>
                </a:ln>
                <a:solidFill>
                  <a:schemeClr val="accent1"/>
                </a:solidFill>
                <a:effectLst/>
                <a:uLnTx/>
                <a:uFillTx/>
                <a:latin typeface="Playfair Display" panose="00000500000000000000" pitchFamily="2" charset="0"/>
                <a:ea typeface="Times New Roman" panose="02020603050405020304" pitchFamily="18" charset="0"/>
                <a:cs typeface="Arial" panose="020B0604020202020204" pitchFamily="34" charset="0"/>
              </a:rPr>
              <a:t>Apeldoorn zoekt vrijwillige bestuurders</a:t>
            </a:r>
            <a:endParaRPr kumimoji="0" lang="nl-NL" sz="16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7000"/>
              </a:lnSpc>
              <a:spcBef>
                <a:spcPts val="0"/>
              </a:spcBef>
              <a:spcAft>
                <a:spcPts val="800"/>
              </a:spcAft>
              <a:buClrTx/>
              <a:buSzPts val="1000"/>
              <a:tabLst>
                <a:tab pos="457200" algn="l"/>
              </a:tabLst>
              <a:defRPr/>
            </a:pPr>
            <a:endParaRPr lang="nl-NL" kern="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nl-NL" sz="1800" b="0" i="0" u="none" strike="noStrike" kern="0" cap="none" spc="0" normalizeH="0" baseline="0" noProof="0" dirty="0">
                <a:ln>
                  <a:noFill/>
                </a:ln>
                <a:solidFill>
                  <a:schemeClr val="accent1"/>
                </a:solidFill>
                <a:effectLst/>
                <a:uLnTx/>
                <a:uFillTx/>
                <a:latin typeface="Arial" panose="020B0604020202020204" pitchFamily="34" charset="0"/>
                <a:ea typeface="Times New Roman" panose="02020603050405020304" pitchFamily="18" charset="0"/>
                <a:cs typeface="Times New Roman" panose="02020603050405020304" pitchFamily="18" charset="0"/>
              </a:rPr>
              <a:t>#sport</a:t>
            </a:r>
            <a:endParaRPr kumimoji="0" lang="nl-NL" sz="16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nl-NL" sz="1800" b="0" i="0" u="none" strike="noStrike" kern="0" cap="none" spc="0" normalizeH="0" baseline="0" noProof="0" dirty="0">
                <a:ln>
                  <a:noFill/>
                </a:ln>
                <a:solidFill>
                  <a:schemeClr val="accent1"/>
                </a:solidFill>
                <a:effectLst/>
                <a:uLnTx/>
                <a:uFillTx/>
                <a:latin typeface="Arial" panose="020B0604020202020204" pitchFamily="34" charset="0"/>
                <a:ea typeface="Times New Roman" panose="02020603050405020304" pitchFamily="18" charset="0"/>
                <a:cs typeface="Times New Roman" panose="02020603050405020304" pitchFamily="18" charset="0"/>
              </a:rPr>
              <a:t>#cultuur</a:t>
            </a:r>
            <a:endParaRPr kumimoji="0" lang="nl-NL" sz="16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nl-NL" sz="1800" b="0" i="0" u="none" strike="noStrike" kern="0" cap="none" spc="0" normalizeH="0" baseline="0" noProof="0" dirty="0">
                <a:ln>
                  <a:noFill/>
                </a:ln>
                <a:solidFill>
                  <a:schemeClr val="accent1"/>
                </a:solidFill>
                <a:effectLst/>
                <a:uLnTx/>
                <a:uFillTx/>
                <a:latin typeface="Arial" panose="020B0604020202020204" pitchFamily="34" charset="0"/>
                <a:ea typeface="Times New Roman" panose="02020603050405020304" pitchFamily="18" charset="0"/>
                <a:cs typeface="Times New Roman" panose="02020603050405020304" pitchFamily="18" charset="0"/>
              </a:rPr>
              <a:t>18 januari 2023</a:t>
            </a:r>
            <a:endParaRPr kumimoji="0" lang="nl-NL" sz="16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0" i="0" u="none" strike="noStrike" kern="0" cap="none" spc="0" normalizeH="0" baseline="0" noProof="0" dirty="0">
                <a:ln>
                  <a:noFill/>
                </a:ln>
                <a:solidFill>
                  <a:schemeClr val="accent1"/>
                </a:solidFill>
                <a:effectLst/>
                <a:uLnTx/>
                <a:uFillTx/>
                <a:latin typeface="Playfair Display" panose="00000500000000000000" pitchFamily="2" charset="0"/>
                <a:ea typeface="Times New Roman" panose="02020603050405020304" pitchFamily="18" charset="0"/>
                <a:cs typeface="Arial" panose="020B0604020202020204" pitchFamily="34" charset="0"/>
              </a:rPr>
              <a:t>In Nederland is een schreeuwend tekort aan bestuurders voor verenigingen of clubs. Ook in Apeldoorn. Daarom doet wethouder Anja Prins een oproep aan alle mensen met hart voor hun vereniging of goed doel.</a:t>
            </a:r>
            <a:endParaRPr kumimoji="0" lang="nl-NL" sz="16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13042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4dce050f0df7df4367594c92ee5153e11899a92"/>
</p:tagLst>
</file>

<file path=ppt/theme/theme1.xml><?xml version="1.0" encoding="utf-8"?>
<a:theme xmlns:a="http://schemas.openxmlformats.org/drawingml/2006/main" name="Sportvisserij Nederland">
  <a:themeElements>
    <a:clrScheme name="Aangepast 108">
      <a:dk1>
        <a:sysClr val="windowText" lastClr="000000"/>
      </a:dk1>
      <a:lt1>
        <a:sysClr val="window" lastClr="FFFFFF"/>
      </a:lt1>
      <a:dk2>
        <a:srgbClr val="0084CA"/>
      </a:dk2>
      <a:lt2>
        <a:srgbClr val="999999"/>
      </a:lt2>
      <a:accent1>
        <a:srgbClr val="0084CA"/>
      </a:accent1>
      <a:accent2>
        <a:srgbClr val="E10030"/>
      </a:accent2>
      <a:accent3>
        <a:srgbClr val="8BB0DD"/>
      </a:accent3>
      <a:accent4>
        <a:srgbClr val="B6CBE9"/>
      </a:accent4>
      <a:accent5>
        <a:srgbClr val="00457C"/>
      </a:accent5>
      <a:accent6>
        <a:srgbClr val="007DC3"/>
      </a:accent6>
      <a:hlink>
        <a:srgbClr val="0563C1"/>
      </a:hlink>
      <a:folHlink>
        <a:srgbClr val="E10030"/>
      </a:folHlink>
    </a:clrScheme>
    <a:fontScheme name="Aangepast 26">
      <a:majorFont>
        <a:latin typeface="Segoe UI"/>
        <a:ea typeface=""/>
        <a:cs typeface=""/>
      </a:majorFont>
      <a:minorFont>
        <a:latin typeface="Segoe UI"/>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954</Words>
  <Application>Microsoft Office PowerPoint</Application>
  <PresentationFormat>Breedbeeld</PresentationFormat>
  <Paragraphs>177</Paragraphs>
  <Slides>28</Slides>
  <Notes>5</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28</vt:i4>
      </vt:variant>
    </vt:vector>
  </HeadingPairs>
  <TitlesOfParts>
    <vt:vector size="38" baseType="lpstr">
      <vt:lpstr>Arial</vt:lpstr>
      <vt:lpstr>Calibri</vt:lpstr>
      <vt:lpstr>Calibri Light</vt:lpstr>
      <vt:lpstr>Playfair Display</vt:lpstr>
      <vt:lpstr>Segoe UI</vt:lpstr>
      <vt:lpstr>Segoe UI Light</vt:lpstr>
      <vt:lpstr>Symbol</vt:lpstr>
      <vt:lpstr>Verdana</vt:lpstr>
      <vt:lpstr>Wingdings</vt:lpstr>
      <vt:lpstr>Sportvisserij Nederland</vt:lpstr>
      <vt:lpstr>Regiobijeenkomst</vt:lpstr>
      <vt:lpstr>  1. Opening</vt:lpstr>
      <vt:lpstr>2. Agenda</vt:lpstr>
      <vt:lpstr>  3.Mededelingen </vt:lpstr>
      <vt:lpstr>4. Hengelsportvereniging en de toekomst. </vt:lpstr>
      <vt:lpstr>Hengelsportvereniging en de toekomst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Korte pauze</vt:lpstr>
      <vt:lpstr>5. Stand van zaken voorzieningen </vt:lpstr>
      <vt:lpstr>6. Organisatie Ontwikkeling </vt:lpstr>
      <vt:lpstr>6. Organisatie Ontwikkeling </vt:lpstr>
      <vt:lpstr>7. Rondvraag</vt:lpstr>
      <vt:lpstr>Bedankt voor uw komst</vt:lpstr>
    </vt:vector>
  </TitlesOfParts>
  <Company>PPT Solutions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Sportvisserij Nederland</dc:title>
  <dc:creator>Kelsey Luhrman</dc:creator>
  <cp:lastModifiedBy>(SV Fryslân) Gerben</cp:lastModifiedBy>
  <cp:revision>309</cp:revision>
  <cp:lastPrinted>2018-04-29T13:38:57Z</cp:lastPrinted>
  <dcterms:created xsi:type="dcterms:W3CDTF">2016-10-07T07:21:25Z</dcterms:created>
  <dcterms:modified xsi:type="dcterms:W3CDTF">2024-03-28T10:58:49Z</dcterms:modified>
</cp:coreProperties>
</file>